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89" d="100"/>
          <a:sy n="89" d="100"/>
        </p:scale>
        <p:origin x="360" y="2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myers" userId="ed7b7f250c61987c" providerId="LiveId" clId="{CB84F11B-C8AF-4380-B3B5-F12C4B53DD66}"/>
    <pc:docChg chg="modSld">
      <pc:chgData name="john myers" userId="ed7b7f250c61987c" providerId="LiveId" clId="{CB84F11B-C8AF-4380-B3B5-F12C4B53DD66}" dt="2023-02-27T18:18:13.142" v="0" actId="20577"/>
      <pc:docMkLst>
        <pc:docMk/>
      </pc:docMkLst>
      <pc:sldChg chg="modSp mod">
        <pc:chgData name="john myers" userId="ed7b7f250c61987c" providerId="LiveId" clId="{CB84F11B-C8AF-4380-B3B5-F12C4B53DD66}" dt="2023-02-27T18:18:13.142" v="0" actId="20577"/>
        <pc:sldMkLst>
          <pc:docMk/>
          <pc:sldMk cId="2202272882" sldId="259"/>
        </pc:sldMkLst>
        <pc:spChg chg="mod">
          <ac:chgData name="john myers" userId="ed7b7f250c61987c" providerId="LiveId" clId="{CB84F11B-C8AF-4380-B3B5-F12C4B53DD66}" dt="2023-02-27T18:18:13.142" v="0" actId="20577"/>
          <ac:spMkLst>
            <pc:docMk/>
            <pc:sldMk cId="2202272882" sldId="259"/>
            <ac:spMk id="5" creationId="{BFBD3DD2-665F-6F2B-7130-52D25536CE1E}"/>
          </ac:spMkLst>
        </pc:spChg>
      </pc:sldChg>
    </pc:docChg>
  </pc:docChgLst>
  <pc:docChgLst>
    <pc:chgData name="john" userId="ed7b7f250c61987c" providerId="LiveId" clId="{10B4A71B-F8EB-4050-91D9-6299B05A3A14}"/>
    <pc:docChg chg="undo redo custSel addSld modSld sldOrd">
      <pc:chgData name="john" userId="ed7b7f250c61987c" providerId="LiveId" clId="{10B4A71B-F8EB-4050-91D9-6299B05A3A14}" dt="2022-06-07T16:41:56.227" v="15129" actId="20577"/>
      <pc:docMkLst>
        <pc:docMk/>
      </pc:docMkLst>
      <pc:sldChg chg="addSp delSp modSp mod ord modClrScheme chgLayout">
        <pc:chgData name="john" userId="ed7b7f250c61987c" providerId="LiveId" clId="{10B4A71B-F8EB-4050-91D9-6299B05A3A14}" dt="2022-05-05T19:04:17.360" v="15127" actId="20577"/>
        <pc:sldMkLst>
          <pc:docMk/>
          <pc:sldMk cId="813837602" sldId="256"/>
        </pc:sldMkLst>
        <pc:spChg chg="del mod ord">
          <ac:chgData name="john" userId="ed7b7f250c61987c" providerId="LiveId" clId="{10B4A71B-F8EB-4050-91D9-6299B05A3A14}" dt="2022-05-05T15:48:09.838" v="20" actId="700"/>
          <ac:spMkLst>
            <pc:docMk/>
            <pc:sldMk cId="813837602" sldId="256"/>
            <ac:spMk id="2" creationId="{F3803FAD-2493-2FB3-9580-EADD174996F0}"/>
          </ac:spMkLst>
        </pc:spChg>
        <pc:spChg chg="del mod ord">
          <ac:chgData name="john" userId="ed7b7f250c61987c" providerId="LiveId" clId="{10B4A71B-F8EB-4050-91D9-6299B05A3A14}" dt="2022-05-05T15:48:09.838" v="20" actId="700"/>
          <ac:spMkLst>
            <pc:docMk/>
            <pc:sldMk cId="813837602" sldId="256"/>
            <ac:spMk id="3" creationId="{43C3E732-2F2C-4A69-6415-FAD32B1E72E2}"/>
          </ac:spMkLst>
        </pc:spChg>
        <pc:spChg chg="add mod ord">
          <ac:chgData name="john" userId="ed7b7f250c61987c" providerId="LiveId" clId="{10B4A71B-F8EB-4050-91D9-6299B05A3A14}" dt="2022-05-05T15:48:24.721" v="40" actId="20577"/>
          <ac:spMkLst>
            <pc:docMk/>
            <pc:sldMk cId="813837602" sldId="256"/>
            <ac:spMk id="4" creationId="{5F1E2106-1DD6-8C3E-6F13-9D1F9E081777}"/>
          </ac:spMkLst>
        </pc:spChg>
        <pc:spChg chg="add mod ord">
          <ac:chgData name="john" userId="ed7b7f250c61987c" providerId="LiveId" clId="{10B4A71B-F8EB-4050-91D9-6299B05A3A14}" dt="2022-05-05T19:04:17.360" v="15127" actId="20577"/>
          <ac:spMkLst>
            <pc:docMk/>
            <pc:sldMk cId="813837602" sldId="256"/>
            <ac:spMk id="5" creationId="{78E2D6E3-72E7-E2DE-5FCF-F2746306C834}"/>
          </ac:spMkLst>
        </pc:spChg>
      </pc:sldChg>
      <pc:sldChg chg="modSp mod delDesignElem">
        <pc:chgData name="john" userId="ed7b7f250c61987c" providerId="LiveId" clId="{10B4A71B-F8EB-4050-91D9-6299B05A3A14}" dt="2022-05-05T16:57:29.876" v="3300" actId="20577"/>
        <pc:sldMkLst>
          <pc:docMk/>
          <pc:sldMk cId="109857222" sldId="257"/>
        </pc:sldMkLst>
        <pc:spChg chg="mod">
          <ac:chgData name="john" userId="ed7b7f250c61987c" providerId="LiveId" clId="{10B4A71B-F8EB-4050-91D9-6299B05A3A14}" dt="2022-05-05T15:47:52.161" v="16" actId="20577"/>
          <ac:spMkLst>
            <pc:docMk/>
            <pc:sldMk cId="109857222" sldId="257"/>
            <ac:spMk id="2" creationId="{00000000-0000-0000-0000-000000000000}"/>
          </ac:spMkLst>
        </pc:spChg>
        <pc:spChg chg="mod">
          <ac:chgData name="john" userId="ed7b7f250c61987c" providerId="LiveId" clId="{10B4A71B-F8EB-4050-91D9-6299B05A3A14}" dt="2022-05-05T16:57:29.876" v="3300" actId="20577"/>
          <ac:spMkLst>
            <pc:docMk/>
            <pc:sldMk cId="109857222" sldId="257"/>
            <ac:spMk id="3" creationId="{00000000-0000-0000-0000-000000000000}"/>
          </ac:spMkLst>
        </pc:spChg>
      </pc:sldChg>
      <pc:sldChg chg="addSp delSp modSp new mod chgLayout">
        <pc:chgData name="john" userId="ed7b7f250c61987c" providerId="LiveId" clId="{10B4A71B-F8EB-4050-91D9-6299B05A3A14}" dt="2022-05-05T15:55:17.829" v="1387" actId="20577"/>
        <pc:sldMkLst>
          <pc:docMk/>
          <pc:sldMk cId="3869385629" sldId="258"/>
        </pc:sldMkLst>
        <pc:spChg chg="del">
          <ac:chgData name="john" userId="ed7b7f250c61987c" providerId="LiveId" clId="{10B4A71B-F8EB-4050-91D9-6299B05A3A14}" dt="2022-05-05T15:48:04.961" v="19" actId="700"/>
          <ac:spMkLst>
            <pc:docMk/>
            <pc:sldMk cId="3869385629" sldId="258"/>
            <ac:spMk id="2" creationId="{692EC7FA-439D-7DCB-DCFB-3EB697606046}"/>
          </ac:spMkLst>
        </pc:spChg>
        <pc:spChg chg="del">
          <ac:chgData name="john" userId="ed7b7f250c61987c" providerId="LiveId" clId="{10B4A71B-F8EB-4050-91D9-6299B05A3A14}" dt="2022-05-05T15:48:04.961" v="19" actId="700"/>
          <ac:spMkLst>
            <pc:docMk/>
            <pc:sldMk cId="3869385629" sldId="258"/>
            <ac:spMk id="3" creationId="{DA9AE172-CEB9-CD61-E32F-9BF7B153B8A0}"/>
          </ac:spMkLst>
        </pc:spChg>
        <pc:spChg chg="add mod ord">
          <ac:chgData name="john" userId="ed7b7f250c61987c" providerId="LiveId" clId="{10B4A71B-F8EB-4050-91D9-6299B05A3A14}" dt="2022-05-05T15:51:33.154" v="652" actId="20577"/>
          <ac:spMkLst>
            <pc:docMk/>
            <pc:sldMk cId="3869385629" sldId="258"/>
            <ac:spMk id="4" creationId="{497714F9-1D39-4B0A-1EB4-7C47568217F7}"/>
          </ac:spMkLst>
        </pc:spChg>
        <pc:spChg chg="add mod ord">
          <ac:chgData name="john" userId="ed7b7f250c61987c" providerId="LiveId" clId="{10B4A71B-F8EB-4050-91D9-6299B05A3A14}" dt="2022-05-05T15:55:17.829" v="1387" actId="20577"/>
          <ac:spMkLst>
            <pc:docMk/>
            <pc:sldMk cId="3869385629" sldId="258"/>
            <ac:spMk id="5" creationId="{8BC1C3FF-B871-A6C1-6EED-B0972317FDA3}"/>
          </ac:spMkLst>
        </pc:spChg>
      </pc:sldChg>
      <pc:sldChg chg="addSp delSp modSp new mod chgLayout">
        <pc:chgData name="john" userId="ed7b7f250c61987c" providerId="LiveId" clId="{10B4A71B-F8EB-4050-91D9-6299B05A3A14}" dt="2022-05-05T16:03:36.552" v="2065" actId="20577"/>
        <pc:sldMkLst>
          <pc:docMk/>
          <pc:sldMk cId="2202272882" sldId="259"/>
        </pc:sldMkLst>
        <pc:spChg chg="del">
          <ac:chgData name="john" userId="ed7b7f250c61987c" providerId="LiveId" clId="{10B4A71B-F8EB-4050-91D9-6299B05A3A14}" dt="2022-05-05T15:55:32.375" v="1389" actId="700"/>
          <ac:spMkLst>
            <pc:docMk/>
            <pc:sldMk cId="2202272882" sldId="259"/>
            <ac:spMk id="2" creationId="{D058B3A5-632A-9FE7-1FC6-D58109670C5D}"/>
          </ac:spMkLst>
        </pc:spChg>
        <pc:spChg chg="del">
          <ac:chgData name="john" userId="ed7b7f250c61987c" providerId="LiveId" clId="{10B4A71B-F8EB-4050-91D9-6299B05A3A14}" dt="2022-05-05T15:55:32.375" v="1389" actId="700"/>
          <ac:spMkLst>
            <pc:docMk/>
            <pc:sldMk cId="2202272882" sldId="259"/>
            <ac:spMk id="3" creationId="{0D68D1B7-F124-60C9-F4B6-9E8765619278}"/>
          </ac:spMkLst>
        </pc:spChg>
        <pc:spChg chg="add mod ord">
          <ac:chgData name="john" userId="ed7b7f250c61987c" providerId="LiveId" clId="{10B4A71B-F8EB-4050-91D9-6299B05A3A14}" dt="2022-05-05T15:57:47.799" v="1402" actId="20577"/>
          <ac:spMkLst>
            <pc:docMk/>
            <pc:sldMk cId="2202272882" sldId="259"/>
            <ac:spMk id="4" creationId="{3DF69731-1E38-7CC4-5050-04DDEF397EB1}"/>
          </ac:spMkLst>
        </pc:spChg>
        <pc:spChg chg="add mod ord">
          <ac:chgData name="john" userId="ed7b7f250c61987c" providerId="LiveId" clId="{10B4A71B-F8EB-4050-91D9-6299B05A3A14}" dt="2022-05-05T16:03:36.552" v="2065" actId="20577"/>
          <ac:spMkLst>
            <pc:docMk/>
            <pc:sldMk cId="2202272882" sldId="259"/>
            <ac:spMk id="5" creationId="{BFBD3DD2-665F-6F2B-7130-52D25536CE1E}"/>
          </ac:spMkLst>
        </pc:spChg>
      </pc:sldChg>
      <pc:sldChg chg="modSp new mod">
        <pc:chgData name="john" userId="ed7b7f250c61987c" providerId="LiveId" clId="{10B4A71B-F8EB-4050-91D9-6299B05A3A14}" dt="2022-05-05T16:09:28.294" v="2544" actId="20577"/>
        <pc:sldMkLst>
          <pc:docMk/>
          <pc:sldMk cId="3947802031" sldId="260"/>
        </pc:sldMkLst>
        <pc:spChg chg="mod">
          <ac:chgData name="john" userId="ed7b7f250c61987c" providerId="LiveId" clId="{10B4A71B-F8EB-4050-91D9-6299B05A3A14}" dt="2022-05-05T16:04:53.626" v="2096" actId="20577"/>
          <ac:spMkLst>
            <pc:docMk/>
            <pc:sldMk cId="3947802031" sldId="260"/>
            <ac:spMk id="2" creationId="{21306B03-BB53-4578-209A-E5CD2C45CBF5}"/>
          </ac:spMkLst>
        </pc:spChg>
        <pc:spChg chg="mod">
          <ac:chgData name="john" userId="ed7b7f250c61987c" providerId="LiveId" clId="{10B4A71B-F8EB-4050-91D9-6299B05A3A14}" dt="2022-05-05T16:09:28.294" v="2544" actId="20577"/>
          <ac:spMkLst>
            <pc:docMk/>
            <pc:sldMk cId="3947802031" sldId="260"/>
            <ac:spMk id="3" creationId="{C0A48173-5429-0139-71E3-BB4FF1B10B09}"/>
          </ac:spMkLst>
        </pc:spChg>
      </pc:sldChg>
      <pc:sldChg chg="modSp new mod">
        <pc:chgData name="john" userId="ed7b7f250c61987c" providerId="LiveId" clId="{10B4A71B-F8EB-4050-91D9-6299B05A3A14}" dt="2022-05-05T16:19:25.527" v="3130" actId="20577"/>
        <pc:sldMkLst>
          <pc:docMk/>
          <pc:sldMk cId="2373940496" sldId="261"/>
        </pc:sldMkLst>
        <pc:spChg chg="mod">
          <ac:chgData name="john" userId="ed7b7f250c61987c" providerId="LiveId" clId="{10B4A71B-F8EB-4050-91D9-6299B05A3A14}" dt="2022-05-05T16:15:21.339" v="2788" actId="1076"/>
          <ac:spMkLst>
            <pc:docMk/>
            <pc:sldMk cId="2373940496" sldId="261"/>
            <ac:spMk id="2" creationId="{6E91BAEE-8E4B-8E34-B44D-FFC0F4FBEAA9}"/>
          </ac:spMkLst>
        </pc:spChg>
        <pc:spChg chg="mod">
          <ac:chgData name="john" userId="ed7b7f250c61987c" providerId="LiveId" clId="{10B4A71B-F8EB-4050-91D9-6299B05A3A14}" dt="2022-05-05T16:19:25.527" v="3130" actId="20577"/>
          <ac:spMkLst>
            <pc:docMk/>
            <pc:sldMk cId="2373940496" sldId="261"/>
            <ac:spMk id="3" creationId="{A4087D1B-4CAC-6E91-7EF3-BD08289DC9EB}"/>
          </ac:spMkLst>
        </pc:spChg>
      </pc:sldChg>
      <pc:sldChg chg="addSp delSp modSp new mod chgLayout">
        <pc:chgData name="john" userId="ed7b7f250c61987c" providerId="LiveId" clId="{10B4A71B-F8EB-4050-91D9-6299B05A3A14}" dt="2022-05-05T16:21:52.004" v="3292" actId="20577"/>
        <pc:sldMkLst>
          <pc:docMk/>
          <pc:sldMk cId="4084339743" sldId="262"/>
        </pc:sldMkLst>
        <pc:spChg chg="del">
          <ac:chgData name="john" userId="ed7b7f250c61987c" providerId="LiveId" clId="{10B4A71B-F8EB-4050-91D9-6299B05A3A14}" dt="2022-05-05T16:19:39.448" v="3132" actId="700"/>
          <ac:spMkLst>
            <pc:docMk/>
            <pc:sldMk cId="4084339743" sldId="262"/>
            <ac:spMk id="2" creationId="{6BCB9599-3FFB-2872-2B20-3FBB4F325AC8}"/>
          </ac:spMkLst>
        </pc:spChg>
        <pc:spChg chg="del">
          <ac:chgData name="john" userId="ed7b7f250c61987c" providerId="LiveId" clId="{10B4A71B-F8EB-4050-91D9-6299B05A3A14}" dt="2022-05-05T16:19:39.448" v="3132" actId="700"/>
          <ac:spMkLst>
            <pc:docMk/>
            <pc:sldMk cId="4084339743" sldId="262"/>
            <ac:spMk id="3" creationId="{403F4846-1443-98CB-ADCD-491BE5407A51}"/>
          </ac:spMkLst>
        </pc:spChg>
        <pc:spChg chg="add mod ord">
          <ac:chgData name="john" userId="ed7b7f250c61987c" providerId="LiveId" clId="{10B4A71B-F8EB-4050-91D9-6299B05A3A14}" dt="2022-05-05T16:20:10.855" v="3168" actId="20577"/>
          <ac:spMkLst>
            <pc:docMk/>
            <pc:sldMk cId="4084339743" sldId="262"/>
            <ac:spMk id="4" creationId="{5EC77308-C450-32BD-660C-59DC4079117D}"/>
          </ac:spMkLst>
        </pc:spChg>
        <pc:spChg chg="add mod ord">
          <ac:chgData name="john" userId="ed7b7f250c61987c" providerId="LiveId" clId="{10B4A71B-F8EB-4050-91D9-6299B05A3A14}" dt="2022-05-05T16:21:52.004" v="3292" actId="20577"/>
          <ac:spMkLst>
            <pc:docMk/>
            <pc:sldMk cId="4084339743" sldId="262"/>
            <ac:spMk id="5" creationId="{22D3F39E-8E2D-37E3-697C-43E8DF1E6480}"/>
          </ac:spMkLst>
        </pc:spChg>
      </pc:sldChg>
      <pc:sldChg chg="addSp delSp modSp new mod chgLayout">
        <pc:chgData name="john" userId="ed7b7f250c61987c" providerId="LiveId" clId="{10B4A71B-F8EB-4050-91D9-6299B05A3A14}" dt="2022-05-05T17:02:36.777" v="3543" actId="5793"/>
        <pc:sldMkLst>
          <pc:docMk/>
          <pc:sldMk cId="2605261985" sldId="263"/>
        </pc:sldMkLst>
        <pc:spChg chg="del">
          <ac:chgData name="john" userId="ed7b7f250c61987c" providerId="LiveId" clId="{10B4A71B-F8EB-4050-91D9-6299B05A3A14}" dt="2022-05-05T16:21:01.769" v="3231" actId="700"/>
          <ac:spMkLst>
            <pc:docMk/>
            <pc:sldMk cId="2605261985" sldId="263"/>
            <ac:spMk id="2" creationId="{CBA42783-C151-F46E-2478-15FD1E80D671}"/>
          </ac:spMkLst>
        </pc:spChg>
        <pc:spChg chg="del">
          <ac:chgData name="john" userId="ed7b7f250c61987c" providerId="LiveId" clId="{10B4A71B-F8EB-4050-91D9-6299B05A3A14}" dt="2022-05-05T16:21:01.769" v="3231" actId="700"/>
          <ac:spMkLst>
            <pc:docMk/>
            <pc:sldMk cId="2605261985" sldId="263"/>
            <ac:spMk id="3" creationId="{094AE7FF-1BC3-8A5B-7E7A-3D9247D4DEA8}"/>
          </ac:spMkLst>
        </pc:spChg>
        <pc:spChg chg="add mod ord">
          <ac:chgData name="john" userId="ed7b7f250c61987c" providerId="LiveId" clId="{10B4A71B-F8EB-4050-91D9-6299B05A3A14}" dt="2022-05-05T17:01:09.570" v="3316" actId="20577"/>
          <ac:spMkLst>
            <pc:docMk/>
            <pc:sldMk cId="2605261985" sldId="263"/>
            <ac:spMk id="4" creationId="{63B38D98-6D96-C963-5831-33153D160816}"/>
          </ac:spMkLst>
        </pc:spChg>
        <pc:spChg chg="add mod ord">
          <ac:chgData name="john" userId="ed7b7f250c61987c" providerId="LiveId" clId="{10B4A71B-F8EB-4050-91D9-6299B05A3A14}" dt="2022-05-05T17:02:36.777" v="3543" actId="5793"/>
          <ac:spMkLst>
            <pc:docMk/>
            <pc:sldMk cId="2605261985" sldId="263"/>
            <ac:spMk id="5" creationId="{CC7DE793-8265-4BE3-CE23-B272C7D148C4}"/>
          </ac:spMkLst>
        </pc:spChg>
      </pc:sldChg>
      <pc:sldChg chg="modSp new mod">
        <pc:chgData name="john" userId="ed7b7f250c61987c" providerId="LiveId" clId="{10B4A71B-F8EB-4050-91D9-6299B05A3A14}" dt="2022-05-05T17:04:12.413" v="3742" actId="20577"/>
        <pc:sldMkLst>
          <pc:docMk/>
          <pc:sldMk cId="1464972351" sldId="264"/>
        </pc:sldMkLst>
        <pc:spChg chg="mod">
          <ac:chgData name="john" userId="ed7b7f250c61987c" providerId="LiveId" clId="{10B4A71B-F8EB-4050-91D9-6299B05A3A14}" dt="2022-05-05T17:03:14.176" v="3589" actId="20577"/>
          <ac:spMkLst>
            <pc:docMk/>
            <pc:sldMk cId="1464972351" sldId="264"/>
            <ac:spMk id="2" creationId="{1FAD5597-C879-9CD7-318F-13225263BD4C}"/>
          </ac:spMkLst>
        </pc:spChg>
        <pc:spChg chg="mod">
          <ac:chgData name="john" userId="ed7b7f250c61987c" providerId="LiveId" clId="{10B4A71B-F8EB-4050-91D9-6299B05A3A14}" dt="2022-05-05T17:04:12.413" v="3742" actId="20577"/>
          <ac:spMkLst>
            <pc:docMk/>
            <pc:sldMk cId="1464972351" sldId="264"/>
            <ac:spMk id="3" creationId="{4A95A143-DCD3-4C7B-DD34-2C3391AF0AA5}"/>
          </ac:spMkLst>
        </pc:spChg>
      </pc:sldChg>
      <pc:sldChg chg="modSp new mod">
        <pc:chgData name="john" userId="ed7b7f250c61987c" providerId="LiveId" clId="{10B4A71B-F8EB-4050-91D9-6299B05A3A14}" dt="2022-05-05T17:06:41.802" v="3995" actId="20577"/>
        <pc:sldMkLst>
          <pc:docMk/>
          <pc:sldMk cId="832504149" sldId="265"/>
        </pc:sldMkLst>
        <pc:spChg chg="mod">
          <ac:chgData name="john" userId="ed7b7f250c61987c" providerId="LiveId" clId="{10B4A71B-F8EB-4050-91D9-6299B05A3A14}" dt="2022-05-05T17:05:11.251" v="3761" actId="20577"/>
          <ac:spMkLst>
            <pc:docMk/>
            <pc:sldMk cId="832504149" sldId="265"/>
            <ac:spMk id="2" creationId="{75C92589-67E7-AE21-8739-F072D1F9495A}"/>
          </ac:spMkLst>
        </pc:spChg>
        <pc:spChg chg="mod">
          <ac:chgData name="john" userId="ed7b7f250c61987c" providerId="LiveId" clId="{10B4A71B-F8EB-4050-91D9-6299B05A3A14}" dt="2022-05-05T17:06:41.802" v="3995" actId="20577"/>
          <ac:spMkLst>
            <pc:docMk/>
            <pc:sldMk cId="832504149" sldId="265"/>
            <ac:spMk id="3" creationId="{82E7AABD-3D92-51C2-2242-27861A25969A}"/>
          </ac:spMkLst>
        </pc:spChg>
      </pc:sldChg>
      <pc:sldChg chg="modSp new mod">
        <pc:chgData name="john" userId="ed7b7f250c61987c" providerId="LiveId" clId="{10B4A71B-F8EB-4050-91D9-6299B05A3A14}" dt="2022-05-05T17:08:27.138" v="4182" actId="20577"/>
        <pc:sldMkLst>
          <pc:docMk/>
          <pc:sldMk cId="476952997" sldId="266"/>
        </pc:sldMkLst>
        <pc:spChg chg="mod">
          <ac:chgData name="john" userId="ed7b7f250c61987c" providerId="LiveId" clId="{10B4A71B-F8EB-4050-91D9-6299B05A3A14}" dt="2022-05-05T17:07:12.734" v="4008" actId="20577"/>
          <ac:spMkLst>
            <pc:docMk/>
            <pc:sldMk cId="476952997" sldId="266"/>
            <ac:spMk id="2" creationId="{39121A13-C914-47F6-C7B6-71F596E223E9}"/>
          </ac:spMkLst>
        </pc:spChg>
        <pc:spChg chg="mod">
          <ac:chgData name="john" userId="ed7b7f250c61987c" providerId="LiveId" clId="{10B4A71B-F8EB-4050-91D9-6299B05A3A14}" dt="2022-05-05T17:08:27.138" v="4182" actId="20577"/>
          <ac:spMkLst>
            <pc:docMk/>
            <pc:sldMk cId="476952997" sldId="266"/>
            <ac:spMk id="3" creationId="{A1B8761E-72DC-E5FF-F22E-67BEC3D3C84D}"/>
          </ac:spMkLst>
        </pc:spChg>
      </pc:sldChg>
      <pc:sldChg chg="modSp new mod">
        <pc:chgData name="john" userId="ed7b7f250c61987c" providerId="LiveId" clId="{10B4A71B-F8EB-4050-91D9-6299B05A3A14}" dt="2022-05-05T17:12:58.249" v="4763" actId="1076"/>
        <pc:sldMkLst>
          <pc:docMk/>
          <pc:sldMk cId="4260819496" sldId="267"/>
        </pc:sldMkLst>
        <pc:spChg chg="mod">
          <ac:chgData name="john" userId="ed7b7f250c61987c" providerId="LiveId" clId="{10B4A71B-F8EB-4050-91D9-6299B05A3A14}" dt="2022-05-05T17:09:29.435" v="4217" actId="20577"/>
          <ac:spMkLst>
            <pc:docMk/>
            <pc:sldMk cId="4260819496" sldId="267"/>
            <ac:spMk id="2" creationId="{6973ADDF-1F12-A232-8B82-328998BED81E}"/>
          </ac:spMkLst>
        </pc:spChg>
        <pc:spChg chg="mod">
          <ac:chgData name="john" userId="ed7b7f250c61987c" providerId="LiveId" clId="{10B4A71B-F8EB-4050-91D9-6299B05A3A14}" dt="2022-05-05T17:12:58.249" v="4763" actId="1076"/>
          <ac:spMkLst>
            <pc:docMk/>
            <pc:sldMk cId="4260819496" sldId="267"/>
            <ac:spMk id="3" creationId="{165E0639-01BE-4ED0-9936-A2405B5A1D70}"/>
          </ac:spMkLst>
        </pc:spChg>
      </pc:sldChg>
      <pc:sldChg chg="addSp delSp modSp new mod chgLayout">
        <pc:chgData name="john" userId="ed7b7f250c61987c" providerId="LiveId" clId="{10B4A71B-F8EB-4050-91D9-6299B05A3A14}" dt="2022-05-05T17:21:55.345" v="5231" actId="1076"/>
        <pc:sldMkLst>
          <pc:docMk/>
          <pc:sldMk cId="832505110" sldId="268"/>
        </pc:sldMkLst>
        <pc:spChg chg="del mod">
          <ac:chgData name="john" userId="ed7b7f250c61987c" providerId="LiveId" clId="{10B4A71B-F8EB-4050-91D9-6299B05A3A14}" dt="2022-05-05T17:15:11.510" v="4767" actId="700"/>
          <ac:spMkLst>
            <pc:docMk/>
            <pc:sldMk cId="832505110" sldId="268"/>
            <ac:spMk id="2" creationId="{5DADF9AF-4782-71DC-3769-1AE74AEB72BC}"/>
          </ac:spMkLst>
        </pc:spChg>
        <pc:spChg chg="del">
          <ac:chgData name="john" userId="ed7b7f250c61987c" providerId="LiveId" clId="{10B4A71B-F8EB-4050-91D9-6299B05A3A14}" dt="2022-05-05T17:15:11.510" v="4767" actId="700"/>
          <ac:spMkLst>
            <pc:docMk/>
            <pc:sldMk cId="832505110" sldId="268"/>
            <ac:spMk id="3" creationId="{94D2F9F0-F312-F3B7-F2FC-97998DD60C99}"/>
          </ac:spMkLst>
        </pc:spChg>
        <pc:spChg chg="add mod ord">
          <ac:chgData name="john" userId="ed7b7f250c61987c" providerId="LiveId" clId="{10B4A71B-F8EB-4050-91D9-6299B05A3A14}" dt="2022-05-05T17:19:27.278" v="4852" actId="20577"/>
          <ac:spMkLst>
            <pc:docMk/>
            <pc:sldMk cId="832505110" sldId="268"/>
            <ac:spMk id="4" creationId="{394A0609-59A6-F03B-7B05-B2FBF28DAE6A}"/>
          </ac:spMkLst>
        </pc:spChg>
        <pc:spChg chg="add del mod ord">
          <ac:chgData name="john" userId="ed7b7f250c61987c" providerId="LiveId" clId="{10B4A71B-F8EB-4050-91D9-6299B05A3A14}" dt="2022-05-05T17:18:00.066" v="4791"/>
          <ac:spMkLst>
            <pc:docMk/>
            <pc:sldMk cId="832505110" sldId="268"/>
            <ac:spMk id="5" creationId="{9C464C9E-F546-055A-A0D0-2E8736968921}"/>
          </ac:spMkLst>
        </pc:spChg>
        <pc:picChg chg="add mod">
          <ac:chgData name="john" userId="ed7b7f250c61987c" providerId="LiveId" clId="{10B4A71B-F8EB-4050-91D9-6299B05A3A14}" dt="2022-05-05T17:21:55.345" v="5231" actId="1076"/>
          <ac:picMkLst>
            <pc:docMk/>
            <pc:sldMk cId="832505110" sldId="268"/>
            <ac:picMk id="7" creationId="{258504A4-CC37-38B3-AED8-DE208F9A5729}"/>
          </ac:picMkLst>
        </pc:picChg>
      </pc:sldChg>
      <pc:sldChg chg="modSp new mod">
        <pc:chgData name="john" userId="ed7b7f250c61987c" providerId="LiveId" clId="{10B4A71B-F8EB-4050-91D9-6299B05A3A14}" dt="2022-05-05T17:21:24.219" v="5203" actId="20577"/>
        <pc:sldMkLst>
          <pc:docMk/>
          <pc:sldMk cId="4010004056" sldId="269"/>
        </pc:sldMkLst>
        <pc:spChg chg="mod">
          <ac:chgData name="john" userId="ed7b7f250c61987c" providerId="LiveId" clId="{10B4A71B-F8EB-4050-91D9-6299B05A3A14}" dt="2022-05-05T17:19:51.070" v="4878" actId="20577"/>
          <ac:spMkLst>
            <pc:docMk/>
            <pc:sldMk cId="4010004056" sldId="269"/>
            <ac:spMk id="2" creationId="{72B2589C-26C8-1DC3-670B-378D7F161E3D}"/>
          </ac:spMkLst>
        </pc:spChg>
        <pc:spChg chg="mod">
          <ac:chgData name="john" userId="ed7b7f250c61987c" providerId="LiveId" clId="{10B4A71B-F8EB-4050-91D9-6299B05A3A14}" dt="2022-05-05T17:21:24.219" v="5203" actId="20577"/>
          <ac:spMkLst>
            <pc:docMk/>
            <pc:sldMk cId="4010004056" sldId="269"/>
            <ac:spMk id="3" creationId="{61C578D8-8F35-A01F-AE71-335716D1F433}"/>
          </ac:spMkLst>
        </pc:spChg>
      </pc:sldChg>
      <pc:sldChg chg="modSp new mod">
        <pc:chgData name="john" userId="ed7b7f250c61987c" providerId="LiveId" clId="{10B4A71B-F8EB-4050-91D9-6299B05A3A14}" dt="2022-05-05T17:24:07.202" v="5674" actId="20577"/>
        <pc:sldMkLst>
          <pc:docMk/>
          <pc:sldMk cId="1355416070" sldId="270"/>
        </pc:sldMkLst>
        <pc:spChg chg="mod">
          <ac:chgData name="john" userId="ed7b7f250c61987c" providerId="LiveId" clId="{10B4A71B-F8EB-4050-91D9-6299B05A3A14}" dt="2022-05-05T17:21:41.795" v="5229" actId="20577"/>
          <ac:spMkLst>
            <pc:docMk/>
            <pc:sldMk cId="1355416070" sldId="270"/>
            <ac:spMk id="2" creationId="{02C980D2-D058-2A51-5EC4-F506752C70A7}"/>
          </ac:spMkLst>
        </pc:spChg>
        <pc:spChg chg="mod">
          <ac:chgData name="john" userId="ed7b7f250c61987c" providerId="LiveId" clId="{10B4A71B-F8EB-4050-91D9-6299B05A3A14}" dt="2022-05-05T17:24:07.202" v="5674" actId="20577"/>
          <ac:spMkLst>
            <pc:docMk/>
            <pc:sldMk cId="1355416070" sldId="270"/>
            <ac:spMk id="3" creationId="{34DD9924-8647-8EFE-985B-64BC31CA42A8}"/>
          </ac:spMkLst>
        </pc:spChg>
      </pc:sldChg>
      <pc:sldChg chg="modSp new mod">
        <pc:chgData name="john" userId="ed7b7f250c61987c" providerId="LiveId" clId="{10B4A71B-F8EB-4050-91D9-6299B05A3A14}" dt="2022-05-05T17:27:03.963" v="5985" actId="20577"/>
        <pc:sldMkLst>
          <pc:docMk/>
          <pc:sldMk cId="774685645" sldId="271"/>
        </pc:sldMkLst>
        <pc:spChg chg="mod">
          <ac:chgData name="john" userId="ed7b7f250c61987c" providerId="LiveId" clId="{10B4A71B-F8EB-4050-91D9-6299B05A3A14}" dt="2022-05-05T17:25:02.169" v="5691" actId="20577"/>
          <ac:spMkLst>
            <pc:docMk/>
            <pc:sldMk cId="774685645" sldId="271"/>
            <ac:spMk id="2" creationId="{F7CFBC6B-D0A5-84CD-251B-BC6CF0764337}"/>
          </ac:spMkLst>
        </pc:spChg>
        <pc:spChg chg="mod">
          <ac:chgData name="john" userId="ed7b7f250c61987c" providerId="LiveId" clId="{10B4A71B-F8EB-4050-91D9-6299B05A3A14}" dt="2022-05-05T17:27:03.963" v="5985" actId="20577"/>
          <ac:spMkLst>
            <pc:docMk/>
            <pc:sldMk cId="774685645" sldId="271"/>
            <ac:spMk id="3" creationId="{E0FA515C-E9BA-86F9-BBB1-0BDBFE9B3598}"/>
          </ac:spMkLst>
        </pc:spChg>
      </pc:sldChg>
      <pc:sldChg chg="modSp new mod">
        <pc:chgData name="john" userId="ed7b7f250c61987c" providerId="LiveId" clId="{10B4A71B-F8EB-4050-91D9-6299B05A3A14}" dt="2022-05-05T17:30:52.185" v="6671" actId="20577"/>
        <pc:sldMkLst>
          <pc:docMk/>
          <pc:sldMk cId="1416723762" sldId="272"/>
        </pc:sldMkLst>
        <pc:spChg chg="mod">
          <ac:chgData name="john" userId="ed7b7f250c61987c" providerId="LiveId" clId="{10B4A71B-F8EB-4050-91D9-6299B05A3A14}" dt="2022-05-05T17:27:48.846" v="6020" actId="20577"/>
          <ac:spMkLst>
            <pc:docMk/>
            <pc:sldMk cId="1416723762" sldId="272"/>
            <ac:spMk id="2" creationId="{66B34FB0-D3C1-42A6-2179-7F1146221D2E}"/>
          </ac:spMkLst>
        </pc:spChg>
        <pc:spChg chg="mod">
          <ac:chgData name="john" userId="ed7b7f250c61987c" providerId="LiveId" clId="{10B4A71B-F8EB-4050-91D9-6299B05A3A14}" dt="2022-05-05T17:30:52.185" v="6671" actId="20577"/>
          <ac:spMkLst>
            <pc:docMk/>
            <pc:sldMk cId="1416723762" sldId="272"/>
            <ac:spMk id="3" creationId="{32AADBBA-10D0-C94E-E7E6-428421E92763}"/>
          </ac:spMkLst>
        </pc:spChg>
      </pc:sldChg>
      <pc:sldChg chg="modSp new mod">
        <pc:chgData name="john" userId="ed7b7f250c61987c" providerId="LiveId" clId="{10B4A71B-F8EB-4050-91D9-6299B05A3A14}" dt="2022-05-05T17:36:37.015" v="6840" actId="20577"/>
        <pc:sldMkLst>
          <pc:docMk/>
          <pc:sldMk cId="1377625099" sldId="273"/>
        </pc:sldMkLst>
        <pc:spChg chg="mod">
          <ac:chgData name="john" userId="ed7b7f250c61987c" providerId="LiveId" clId="{10B4A71B-F8EB-4050-91D9-6299B05A3A14}" dt="2022-05-05T17:35:49.357" v="6702" actId="20577"/>
          <ac:spMkLst>
            <pc:docMk/>
            <pc:sldMk cId="1377625099" sldId="273"/>
            <ac:spMk id="2" creationId="{F14BDF55-E26A-588A-2926-53C6FB311AB6}"/>
          </ac:spMkLst>
        </pc:spChg>
        <pc:spChg chg="mod">
          <ac:chgData name="john" userId="ed7b7f250c61987c" providerId="LiveId" clId="{10B4A71B-F8EB-4050-91D9-6299B05A3A14}" dt="2022-05-05T17:36:37.015" v="6840" actId="20577"/>
          <ac:spMkLst>
            <pc:docMk/>
            <pc:sldMk cId="1377625099" sldId="273"/>
            <ac:spMk id="3" creationId="{2E4DA762-6C54-54D9-E5E2-61387DAA50CC}"/>
          </ac:spMkLst>
        </pc:spChg>
      </pc:sldChg>
      <pc:sldChg chg="modSp new mod">
        <pc:chgData name="john" userId="ed7b7f250c61987c" providerId="LiveId" clId="{10B4A71B-F8EB-4050-91D9-6299B05A3A14}" dt="2022-05-05T17:38:17.043" v="7117" actId="20577"/>
        <pc:sldMkLst>
          <pc:docMk/>
          <pc:sldMk cId="2301380886" sldId="274"/>
        </pc:sldMkLst>
        <pc:spChg chg="mod">
          <ac:chgData name="john" userId="ed7b7f250c61987c" providerId="LiveId" clId="{10B4A71B-F8EB-4050-91D9-6299B05A3A14}" dt="2022-05-05T17:36:54.254" v="6862" actId="20577"/>
          <ac:spMkLst>
            <pc:docMk/>
            <pc:sldMk cId="2301380886" sldId="274"/>
            <ac:spMk id="2" creationId="{BCEF7D1D-93F4-B0D1-94A9-E98000F86E75}"/>
          </ac:spMkLst>
        </pc:spChg>
        <pc:spChg chg="mod">
          <ac:chgData name="john" userId="ed7b7f250c61987c" providerId="LiveId" clId="{10B4A71B-F8EB-4050-91D9-6299B05A3A14}" dt="2022-05-05T17:38:17.043" v="7117" actId="20577"/>
          <ac:spMkLst>
            <pc:docMk/>
            <pc:sldMk cId="2301380886" sldId="274"/>
            <ac:spMk id="3" creationId="{F79D8D44-A51A-7622-24D3-5F9FAA727AF5}"/>
          </ac:spMkLst>
        </pc:spChg>
      </pc:sldChg>
      <pc:sldChg chg="modSp new mod">
        <pc:chgData name="john" userId="ed7b7f250c61987c" providerId="LiveId" clId="{10B4A71B-F8EB-4050-91D9-6299B05A3A14}" dt="2022-05-05T17:39:54.918" v="7372" actId="20577"/>
        <pc:sldMkLst>
          <pc:docMk/>
          <pc:sldMk cId="2010356620" sldId="275"/>
        </pc:sldMkLst>
        <pc:spChg chg="mod">
          <ac:chgData name="john" userId="ed7b7f250c61987c" providerId="LiveId" clId="{10B4A71B-F8EB-4050-91D9-6299B05A3A14}" dt="2022-05-05T17:38:40.215" v="7143" actId="20577"/>
          <ac:spMkLst>
            <pc:docMk/>
            <pc:sldMk cId="2010356620" sldId="275"/>
            <ac:spMk id="2" creationId="{464579F7-003C-F494-53B4-E67E89A8469E}"/>
          </ac:spMkLst>
        </pc:spChg>
        <pc:spChg chg="mod">
          <ac:chgData name="john" userId="ed7b7f250c61987c" providerId="LiveId" clId="{10B4A71B-F8EB-4050-91D9-6299B05A3A14}" dt="2022-05-05T17:39:54.918" v="7372" actId="20577"/>
          <ac:spMkLst>
            <pc:docMk/>
            <pc:sldMk cId="2010356620" sldId="275"/>
            <ac:spMk id="3" creationId="{A70C6744-BE3C-666F-9CBA-A0A2683F9954}"/>
          </ac:spMkLst>
        </pc:spChg>
      </pc:sldChg>
      <pc:sldChg chg="modSp new mod">
        <pc:chgData name="john" userId="ed7b7f250c61987c" providerId="LiveId" clId="{10B4A71B-F8EB-4050-91D9-6299B05A3A14}" dt="2022-05-05T17:41:46.515" v="7648" actId="5793"/>
        <pc:sldMkLst>
          <pc:docMk/>
          <pc:sldMk cId="1548584920" sldId="276"/>
        </pc:sldMkLst>
        <pc:spChg chg="mod">
          <ac:chgData name="john" userId="ed7b7f250c61987c" providerId="LiveId" clId="{10B4A71B-F8EB-4050-91D9-6299B05A3A14}" dt="2022-05-05T17:40:17.591" v="7398" actId="20577"/>
          <ac:spMkLst>
            <pc:docMk/>
            <pc:sldMk cId="1548584920" sldId="276"/>
            <ac:spMk id="2" creationId="{849635DA-0937-68A1-B17E-FF77AFCBC8F0}"/>
          </ac:spMkLst>
        </pc:spChg>
        <pc:spChg chg="mod">
          <ac:chgData name="john" userId="ed7b7f250c61987c" providerId="LiveId" clId="{10B4A71B-F8EB-4050-91D9-6299B05A3A14}" dt="2022-05-05T17:41:46.515" v="7648" actId="5793"/>
          <ac:spMkLst>
            <pc:docMk/>
            <pc:sldMk cId="1548584920" sldId="276"/>
            <ac:spMk id="3" creationId="{24F86FA8-2780-FB94-F785-18648BA70E74}"/>
          </ac:spMkLst>
        </pc:spChg>
      </pc:sldChg>
      <pc:sldChg chg="addSp delSp modSp new mod chgLayout">
        <pc:chgData name="john" userId="ed7b7f250c61987c" providerId="LiveId" clId="{10B4A71B-F8EB-4050-91D9-6299B05A3A14}" dt="2022-05-05T17:43:23.708" v="7915" actId="20577"/>
        <pc:sldMkLst>
          <pc:docMk/>
          <pc:sldMk cId="3885893114" sldId="277"/>
        </pc:sldMkLst>
        <pc:spChg chg="del">
          <ac:chgData name="john" userId="ed7b7f250c61987c" providerId="LiveId" clId="{10B4A71B-F8EB-4050-91D9-6299B05A3A14}" dt="2022-05-05T17:41:53.132" v="7650" actId="700"/>
          <ac:spMkLst>
            <pc:docMk/>
            <pc:sldMk cId="3885893114" sldId="277"/>
            <ac:spMk id="2" creationId="{CCEAB557-569F-58AB-6DBF-73D449452605}"/>
          </ac:spMkLst>
        </pc:spChg>
        <pc:spChg chg="del">
          <ac:chgData name="john" userId="ed7b7f250c61987c" providerId="LiveId" clId="{10B4A71B-F8EB-4050-91D9-6299B05A3A14}" dt="2022-05-05T17:41:53.132" v="7650" actId="700"/>
          <ac:spMkLst>
            <pc:docMk/>
            <pc:sldMk cId="3885893114" sldId="277"/>
            <ac:spMk id="3" creationId="{8EE7540C-D88D-3B70-3360-0595E73715B8}"/>
          </ac:spMkLst>
        </pc:spChg>
        <pc:spChg chg="add mod ord">
          <ac:chgData name="john" userId="ed7b7f250c61987c" providerId="LiveId" clId="{10B4A71B-F8EB-4050-91D9-6299B05A3A14}" dt="2022-05-05T17:42:03.708" v="7676" actId="20577"/>
          <ac:spMkLst>
            <pc:docMk/>
            <pc:sldMk cId="3885893114" sldId="277"/>
            <ac:spMk id="4" creationId="{3BBA56D1-0FF7-438A-2F03-92AC3DC65BD4}"/>
          </ac:spMkLst>
        </pc:spChg>
        <pc:spChg chg="add mod ord">
          <ac:chgData name="john" userId="ed7b7f250c61987c" providerId="LiveId" clId="{10B4A71B-F8EB-4050-91D9-6299B05A3A14}" dt="2022-05-05T17:43:23.708" v="7915" actId="20577"/>
          <ac:spMkLst>
            <pc:docMk/>
            <pc:sldMk cId="3885893114" sldId="277"/>
            <ac:spMk id="5" creationId="{39570529-6B7B-C794-B80D-D1B616C9EC5F}"/>
          </ac:spMkLst>
        </pc:spChg>
      </pc:sldChg>
      <pc:sldChg chg="modSp new mod">
        <pc:chgData name="john" userId="ed7b7f250c61987c" providerId="LiveId" clId="{10B4A71B-F8EB-4050-91D9-6299B05A3A14}" dt="2022-05-05T17:44:12.987" v="8029" actId="20577"/>
        <pc:sldMkLst>
          <pc:docMk/>
          <pc:sldMk cId="1186052189" sldId="278"/>
        </pc:sldMkLst>
        <pc:spChg chg="mod">
          <ac:chgData name="john" userId="ed7b7f250c61987c" providerId="LiveId" clId="{10B4A71B-F8EB-4050-91D9-6299B05A3A14}" dt="2022-05-05T17:43:44.596" v="7939" actId="20577"/>
          <ac:spMkLst>
            <pc:docMk/>
            <pc:sldMk cId="1186052189" sldId="278"/>
            <ac:spMk id="2" creationId="{77F17EBA-DEA0-9EA6-1003-2D64478A1D71}"/>
          </ac:spMkLst>
        </pc:spChg>
        <pc:spChg chg="mod">
          <ac:chgData name="john" userId="ed7b7f250c61987c" providerId="LiveId" clId="{10B4A71B-F8EB-4050-91D9-6299B05A3A14}" dt="2022-05-05T17:44:12.987" v="8029" actId="20577"/>
          <ac:spMkLst>
            <pc:docMk/>
            <pc:sldMk cId="1186052189" sldId="278"/>
            <ac:spMk id="3" creationId="{F004C491-F1B1-9F49-EDEF-6B65B415A1BA}"/>
          </ac:spMkLst>
        </pc:spChg>
      </pc:sldChg>
      <pc:sldChg chg="modSp new mod">
        <pc:chgData name="john" userId="ed7b7f250c61987c" providerId="LiveId" clId="{10B4A71B-F8EB-4050-91D9-6299B05A3A14}" dt="2022-05-05T17:45:53.966" v="8114" actId="20577"/>
        <pc:sldMkLst>
          <pc:docMk/>
          <pc:sldMk cId="4055833857" sldId="279"/>
        </pc:sldMkLst>
        <pc:spChg chg="mod">
          <ac:chgData name="john" userId="ed7b7f250c61987c" providerId="LiveId" clId="{10B4A71B-F8EB-4050-91D9-6299B05A3A14}" dt="2022-05-05T17:45:11.822" v="8047" actId="20577"/>
          <ac:spMkLst>
            <pc:docMk/>
            <pc:sldMk cId="4055833857" sldId="279"/>
            <ac:spMk id="2" creationId="{6496314A-31BF-8D33-59DA-05A50A924622}"/>
          </ac:spMkLst>
        </pc:spChg>
        <pc:spChg chg="mod">
          <ac:chgData name="john" userId="ed7b7f250c61987c" providerId="LiveId" clId="{10B4A71B-F8EB-4050-91D9-6299B05A3A14}" dt="2022-05-05T17:45:53.966" v="8114" actId="20577"/>
          <ac:spMkLst>
            <pc:docMk/>
            <pc:sldMk cId="4055833857" sldId="279"/>
            <ac:spMk id="3" creationId="{AFA53AE0-D080-6938-D661-8A3E32DEEAC7}"/>
          </ac:spMkLst>
        </pc:spChg>
      </pc:sldChg>
      <pc:sldChg chg="modSp new mod">
        <pc:chgData name="john" userId="ed7b7f250c61987c" providerId="LiveId" clId="{10B4A71B-F8EB-4050-91D9-6299B05A3A14}" dt="2022-05-05T17:48:08.743" v="8341" actId="20577"/>
        <pc:sldMkLst>
          <pc:docMk/>
          <pc:sldMk cId="2976211314" sldId="280"/>
        </pc:sldMkLst>
        <pc:spChg chg="mod">
          <ac:chgData name="john" userId="ed7b7f250c61987c" providerId="LiveId" clId="{10B4A71B-F8EB-4050-91D9-6299B05A3A14}" dt="2022-05-05T17:46:47.080" v="8181" actId="20577"/>
          <ac:spMkLst>
            <pc:docMk/>
            <pc:sldMk cId="2976211314" sldId="280"/>
            <ac:spMk id="2" creationId="{EEECD048-1C56-305D-E736-5712677B2A2C}"/>
          </ac:spMkLst>
        </pc:spChg>
        <pc:spChg chg="mod">
          <ac:chgData name="john" userId="ed7b7f250c61987c" providerId="LiveId" clId="{10B4A71B-F8EB-4050-91D9-6299B05A3A14}" dt="2022-05-05T17:48:08.743" v="8341" actId="20577"/>
          <ac:spMkLst>
            <pc:docMk/>
            <pc:sldMk cId="2976211314" sldId="280"/>
            <ac:spMk id="3" creationId="{8CEFC5A6-BFC0-513D-04EA-2A67D323002A}"/>
          </ac:spMkLst>
        </pc:spChg>
      </pc:sldChg>
      <pc:sldChg chg="modSp new mod">
        <pc:chgData name="john" userId="ed7b7f250c61987c" providerId="LiveId" clId="{10B4A71B-F8EB-4050-91D9-6299B05A3A14}" dt="2022-05-05T17:54:20.995" v="8837" actId="313"/>
        <pc:sldMkLst>
          <pc:docMk/>
          <pc:sldMk cId="706445469" sldId="281"/>
        </pc:sldMkLst>
        <pc:spChg chg="mod">
          <ac:chgData name="john" userId="ed7b7f250c61987c" providerId="LiveId" clId="{10B4A71B-F8EB-4050-91D9-6299B05A3A14}" dt="2022-05-05T17:50:13.133" v="8376" actId="20577"/>
          <ac:spMkLst>
            <pc:docMk/>
            <pc:sldMk cId="706445469" sldId="281"/>
            <ac:spMk id="2" creationId="{40C6A256-D34C-9E9C-C5BA-6943BBDEB443}"/>
          </ac:spMkLst>
        </pc:spChg>
        <pc:spChg chg="mod">
          <ac:chgData name="john" userId="ed7b7f250c61987c" providerId="LiveId" clId="{10B4A71B-F8EB-4050-91D9-6299B05A3A14}" dt="2022-05-05T17:54:20.995" v="8837" actId="313"/>
          <ac:spMkLst>
            <pc:docMk/>
            <pc:sldMk cId="706445469" sldId="281"/>
            <ac:spMk id="3" creationId="{7F11AA26-0439-52BC-10AA-36B553673830}"/>
          </ac:spMkLst>
        </pc:spChg>
      </pc:sldChg>
      <pc:sldChg chg="addSp delSp modSp new mod chgLayout">
        <pc:chgData name="john" userId="ed7b7f250c61987c" providerId="LiveId" clId="{10B4A71B-F8EB-4050-91D9-6299B05A3A14}" dt="2022-05-05T17:59:51.528" v="9249" actId="20577"/>
        <pc:sldMkLst>
          <pc:docMk/>
          <pc:sldMk cId="3508822308" sldId="282"/>
        </pc:sldMkLst>
        <pc:spChg chg="del">
          <ac:chgData name="john" userId="ed7b7f250c61987c" providerId="LiveId" clId="{10B4A71B-F8EB-4050-91D9-6299B05A3A14}" dt="2022-05-05T17:54:39.704" v="8839" actId="700"/>
          <ac:spMkLst>
            <pc:docMk/>
            <pc:sldMk cId="3508822308" sldId="282"/>
            <ac:spMk id="2" creationId="{4CA9D70B-2C91-9C33-99BF-12FEA8D01C6C}"/>
          </ac:spMkLst>
        </pc:spChg>
        <pc:spChg chg="del">
          <ac:chgData name="john" userId="ed7b7f250c61987c" providerId="LiveId" clId="{10B4A71B-F8EB-4050-91D9-6299B05A3A14}" dt="2022-05-05T17:54:39.704" v="8839" actId="700"/>
          <ac:spMkLst>
            <pc:docMk/>
            <pc:sldMk cId="3508822308" sldId="282"/>
            <ac:spMk id="3" creationId="{39BE864A-01E5-5EA3-A5F0-269E2801DF9C}"/>
          </ac:spMkLst>
        </pc:spChg>
        <pc:spChg chg="add mod ord">
          <ac:chgData name="john" userId="ed7b7f250c61987c" providerId="LiveId" clId="{10B4A71B-F8EB-4050-91D9-6299B05A3A14}" dt="2022-05-05T17:55:37.459" v="8853" actId="20577"/>
          <ac:spMkLst>
            <pc:docMk/>
            <pc:sldMk cId="3508822308" sldId="282"/>
            <ac:spMk id="4" creationId="{B10E6794-54BF-755D-060D-6D31F2A94CB4}"/>
          </ac:spMkLst>
        </pc:spChg>
        <pc:spChg chg="add mod ord">
          <ac:chgData name="john" userId="ed7b7f250c61987c" providerId="LiveId" clId="{10B4A71B-F8EB-4050-91D9-6299B05A3A14}" dt="2022-05-05T17:59:51.528" v="9249" actId="20577"/>
          <ac:spMkLst>
            <pc:docMk/>
            <pc:sldMk cId="3508822308" sldId="282"/>
            <ac:spMk id="5" creationId="{E967351E-CCA1-7DFF-D5C9-F0642BDB1B8F}"/>
          </ac:spMkLst>
        </pc:spChg>
      </pc:sldChg>
      <pc:sldChg chg="modSp new mod">
        <pc:chgData name="john" userId="ed7b7f250c61987c" providerId="LiveId" clId="{10B4A71B-F8EB-4050-91D9-6299B05A3A14}" dt="2022-05-05T18:01:43.385" v="9425" actId="20577"/>
        <pc:sldMkLst>
          <pc:docMk/>
          <pc:sldMk cId="4079777395" sldId="283"/>
        </pc:sldMkLst>
        <pc:spChg chg="mod">
          <ac:chgData name="john" userId="ed7b7f250c61987c" providerId="LiveId" clId="{10B4A71B-F8EB-4050-91D9-6299B05A3A14}" dt="2022-05-05T18:00:18.767" v="9268" actId="20577"/>
          <ac:spMkLst>
            <pc:docMk/>
            <pc:sldMk cId="4079777395" sldId="283"/>
            <ac:spMk id="2" creationId="{22AF7AA9-95AA-5F05-F605-07455552FED0}"/>
          </ac:spMkLst>
        </pc:spChg>
        <pc:spChg chg="mod">
          <ac:chgData name="john" userId="ed7b7f250c61987c" providerId="LiveId" clId="{10B4A71B-F8EB-4050-91D9-6299B05A3A14}" dt="2022-05-05T18:01:43.385" v="9425" actId="20577"/>
          <ac:spMkLst>
            <pc:docMk/>
            <pc:sldMk cId="4079777395" sldId="283"/>
            <ac:spMk id="3" creationId="{26BC5E83-41AF-610D-E835-051168FA849C}"/>
          </ac:spMkLst>
        </pc:spChg>
      </pc:sldChg>
      <pc:sldChg chg="modSp new mod">
        <pc:chgData name="john" userId="ed7b7f250c61987c" providerId="LiveId" clId="{10B4A71B-F8EB-4050-91D9-6299B05A3A14}" dt="2022-05-05T18:04:28.378" v="9676" actId="20577"/>
        <pc:sldMkLst>
          <pc:docMk/>
          <pc:sldMk cId="3119840311" sldId="284"/>
        </pc:sldMkLst>
        <pc:spChg chg="mod">
          <ac:chgData name="john" userId="ed7b7f250c61987c" providerId="LiveId" clId="{10B4A71B-F8EB-4050-91D9-6299B05A3A14}" dt="2022-05-05T18:02:31.293" v="9480" actId="20577"/>
          <ac:spMkLst>
            <pc:docMk/>
            <pc:sldMk cId="3119840311" sldId="284"/>
            <ac:spMk id="2" creationId="{02A1EDAB-E029-417C-0660-B24BE8AD91B9}"/>
          </ac:spMkLst>
        </pc:spChg>
        <pc:spChg chg="mod">
          <ac:chgData name="john" userId="ed7b7f250c61987c" providerId="LiveId" clId="{10B4A71B-F8EB-4050-91D9-6299B05A3A14}" dt="2022-05-05T18:04:28.378" v="9676" actId="20577"/>
          <ac:spMkLst>
            <pc:docMk/>
            <pc:sldMk cId="3119840311" sldId="284"/>
            <ac:spMk id="3" creationId="{8D72AB44-40CB-962C-B9BD-C90B652495BB}"/>
          </ac:spMkLst>
        </pc:spChg>
      </pc:sldChg>
      <pc:sldChg chg="modSp new mod">
        <pc:chgData name="john" userId="ed7b7f250c61987c" providerId="LiveId" clId="{10B4A71B-F8EB-4050-91D9-6299B05A3A14}" dt="2022-05-05T18:06:32.782" v="9875" actId="12"/>
        <pc:sldMkLst>
          <pc:docMk/>
          <pc:sldMk cId="3996615431" sldId="285"/>
        </pc:sldMkLst>
        <pc:spChg chg="mod">
          <ac:chgData name="john" userId="ed7b7f250c61987c" providerId="LiveId" clId="{10B4A71B-F8EB-4050-91D9-6299B05A3A14}" dt="2022-05-05T18:04:53.102" v="9706" actId="20577"/>
          <ac:spMkLst>
            <pc:docMk/>
            <pc:sldMk cId="3996615431" sldId="285"/>
            <ac:spMk id="2" creationId="{1D817F00-4289-270C-AD4B-5AEBB8AF68F4}"/>
          </ac:spMkLst>
        </pc:spChg>
        <pc:spChg chg="mod">
          <ac:chgData name="john" userId="ed7b7f250c61987c" providerId="LiveId" clId="{10B4A71B-F8EB-4050-91D9-6299B05A3A14}" dt="2022-05-05T18:06:32.782" v="9875" actId="12"/>
          <ac:spMkLst>
            <pc:docMk/>
            <pc:sldMk cId="3996615431" sldId="285"/>
            <ac:spMk id="3" creationId="{487A2D72-0F9B-B0EE-894F-887C3C122944}"/>
          </ac:spMkLst>
        </pc:spChg>
      </pc:sldChg>
      <pc:sldChg chg="modSp new mod">
        <pc:chgData name="john" userId="ed7b7f250c61987c" providerId="LiveId" clId="{10B4A71B-F8EB-4050-91D9-6299B05A3A14}" dt="2022-05-05T18:08:04.845" v="10111" actId="20577"/>
        <pc:sldMkLst>
          <pc:docMk/>
          <pc:sldMk cId="890970564" sldId="286"/>
        </pc:sldMkLst>
        <pc:spChg chg="mod">
          <ac:chgData name="john" userId="ed7b7f250c61987c" providerId="LiveId" clId="{10B4A71B-F8EB-4050-91D9-6299B05A3A14}" dt="2022-05-05T18:07:06.371" v="9918" actId="20577"/>
          <ac:spMkLst>
            <pc:docMk/>
            <pc:sldMk cId="890970564" sldId="286"/>
            <ac:spMk id="2" creationId="{36C6F232-2B0F-38C2-0465-C01A0E2E760D}"/>
          </ac:spMkLst>
        </pc:spChg>
        <pc:spChg chg="mod">
          <ac:chgData name="john" userId="ed7b7f250c61987c" providerId="LiveId" clId="{10B4A71B-F8EB-4050-91D9-6299B05A3A14}" dt="2022-05-05T18:08:04.845" v="10111" actId="20577"/>
          <ac:spMkLst>
            <pc:docMk/>
            <pc:sldMk cId="890970564" sldId="286"/>
            <ac:spMk id="3" creationId="{D5F8BCF2-8C0F-BA24-5886-4D6FDC8EBD36}"/>
          </ac:spMkLst>
        </pc:spChg>
      </pc:sldChg>
      <pc:sldChg chg="modSp new mod">
        <pc:chgData name="john" userId="ed7b7f250c61987c" providerId="LiveId" clId="{10B4A71B-F8EB-4050-91D9-6299B05A3A14}" dt="2022-05-05T18:10:55.599" v="10354" actId="20577"/>
        <pc:sldMkLst>
          <pc:docMk/>
          <pc:sldMk cId="1117676801" sldId="287"/>
        </pc:sldMkLst>
        <pc:spChg chg="mod">
          <ac:chgData name="john" userId="ed7b7f250c61987c" providerId="LiveId" clId="{10B4A71B-F8EB-4050-91D9-6299B05A3A14}" dt="2022-05-05T18:09:02.862" v="10128" actId="20577"/>
          <ac:spMkLst>
            <pc:docMk/>
            <pc:sldMk cId="1117676801" sldId="287"/>
            <ac:spMk id="2" creationId="{75901414-2BBC-A9AF-0CF1-A568ABA6AF35}"/>
          </ac:spMkLst>
        </pc:spChg>
        <pc:spChg chg="mod">
          <ac:chgData name="john" userId="ed7b7f250c61987c" providerId="LiveId" clId="{10B4A71B-F8EB-4050-91D9-6299B05A3A14}" dt="2022-05-05T18:10:55.599" v="10354" actId="20577"/>
          <ac:spMkLst>
            <pc:docMk/>
            <pc:sldMk cId="1117676801" sldId="287"/>
            <ac:spMk id="3" creationId="{34CEA8FC-85C3-6045-24A9-39474A2A64B2}"/>
          </ac:spMkLst>
        </pc:spChg>
      </pc:sldChg>
      <pc:sldChg chg="modSp new mod">
        <pc:chgData name="john" userId="ed7b7f250c61987c" providerId="LiveId" clId="{10B4A71B-F8EB-4050-91D9-6299B05A3A14}" dt="2022-05-05T18:11:49.608" v="10423" actId="5793"/>
        <pc:sldMkLst>
          <pc:docMk/>
          <pc:sldMk cId="1374860776" sldId="288"/>
        </pc:sldMkLst>
        <pc:spChg chg="mod">
          <ac:chgData name="john" userId="ed7b7f250c61987c" providerId="LiveId" clId="{10B4A71B-F8EB-4050-91D9-6299B05A3A14}" dt="2022-05-05T18:11:28.078" v="10383" actId="20577"/>
          <ac:spMkLst>
            <pc:docMk/>
            <pc:sldMk cId="1374860776" sldId="288"/>
            <ac:spMk id="2" creationId="{BA82C417-8488-AFC8-6C78-A28F0652A3C1}"/>
          </ac:spMkLst>
        </pc:spChg>
        <pc:spChg chg="mod">
          <ac:chgData name="john" userId="ed7b7f250c61987c" providerId="LiveId" clId="{10B4A71B-F8EB-4050-91D9-6299B05A3A14}" dt="2022-05-05T18:11:49.608" v="10423" actId="5793"/>
          <ac:spMkLst>
            <pc:docMk/>
            <pc:sldMk cId="1374860776" sldId="288"/>
            <ac:spMk id="3" creationId="{4B81E010-09BC-4A4D-DE53-59A0AAF747AA}"/>
          </ac:spMkLst>
        </pc:spChg>
      </pc:sldChg>
      <pc:sldChg chg="modSp new mod">
        <pc:chgData name="john" userId="ed7b7f250c61987c" providerId="LiveId" clId="{10B4A71B-F8EB-4050-91D9-6299B05A3A14}" dt="2022-05-05T18:13:26.903" v="10601" actId="5793"/>
        <pc:sldMkLst>
          <pc:docMk/>
          <pc:sldMk cId="856812069" sldId="289"/>
        </pc:sldMkLst>
        <pc:spChg chg="mod">
          <ac:chgData name="john" userId="ed7b7f250c61987c" providerId="LiveId" clId="{10B4A71B-F8EB-4050-91D9-6299B05A3A14}" dt="2022-05-05T18:12:29.110" v="10445" actId="20577"/>
          <ac:spMkLst>
            <pc:docMk/>
            <pc:sldMk cId="856812069" sldId="289"/>
            <ac:spMk id="2" creationId="{49B0237B-D0F1-5BF2-74D0-7E0CF8BB75BD}"/>
          </ac:spMkLst>
        </pc:spChg>
        <pc:spChg chg="mod">
          <ac:chgData name="john" userId="ed7b7f250c61987c" providerId="LiveId" clId="{10B4A71B-F8EB-4050-91D9-6299B05A3A14}" dt="2022-05-05T18:13:26.903" v="10601" actId="5793"/>
          <ac:spMkLst>
            <pc:docMk/>
            <pc:sldMk cId="856812069" sldId="289"/>
            <ac:spMk id="3" creationId="{4A143277-2A4A-7583-9933-0283B6C27CF9}"/>
          </ac:spMkLst>
        </pc:spChg>
      </pc:sldChg>
      <pc:sldChg chg="modSp new mod">
        <pc:chgData name="john" userId="ed7b7f250c61987c" providerId="LiveId" clId="{10B4A71B-F8EB-4050-91D9-6299B05A3A14}" dt="2022-05-05T18:17:03.119" v="10966" actId="20577"/>
        <pc:sldMkLst>
          <pc:docMk/>
          <pc:sldMk cId="2506045509" sldId="290"/>
        </pc:sldMkLst>
        <pc:spChg chg="mod">
          <ac:chgData name="john" userId="ed7b7f250c61987c" providerId="LiveId" clId="{10B4A71B-F8EB-4050-91D9-6299B05A3A14}" dt="2022-05-05T18:13:41.815" v="10617" actId="122"/>
          <ac:spMkLst>
            <pc:docMk/>
            <pc:sldMk cId="2506045509" sldId="290"/>
            <ac:spMk id="2" creationId="{6E1E490E-A4AE-9CC3-D49D-1F011173080A}"/>
          </ac:spMkLst>
        </pc:spChg>
        <pc:spChg chg="mod">
          <ac:chgData name="john" userId="ed7b7f250c61987c" providerId="LiveId" clId="{10B4A71B-F8EB-4050-91D9-6299B05A3A14}" dt="2022-05-05T18:17:03.119" v="10966" actId="20577"/>
          <ac:spMkLst>
            <pc:docMk/>
            <pc:sldMk cId="2506045509" sldId="290"/>
            <ac:spMk id="3" creationId="{11857A82-0648-5A15-043E-DB5BFEAB326C}"/>
          </ac:spMkLst>
        </pc:spChg>
      </pc:sldChg>
      <pc:sldChg chg="modSp new mod">
        <pc:chgData name="john" userId="ed7b7f250c61987c" providerId="LiveId" clId="{10B4A71B-F8EB-4050-91D9-6299B05A3A14}" dt="2022-05-05T18:19:01.208" v="11193" actId="20577"/>
        <pc:sldMkLst>
          <pc:docMk/>
          <pc:sldMk cId="3539632689" sldId="291"/>
        </pc:sldMkLst>
        <pc:spChg chg="mod">
          <ac:chgData name="john" userId="ed7b7f250c61987c" providerId="LiveId" clId="{10B4A71B-F8EB-4050-91D9-6299B05A3A14}" dt="2022-05-05T18:17:21.160" v="10979" actId="20577"/>
          <ac:spMkLst>
            <pc:docMk/>
            <pc:sldMk cId="3539632689" sldId="291"/>
            <ac:spMk id="2" creationId="{74CA4903-E220-1621-E927-7A46811DFEF4}"/>
          </ac:spMkLst>
        </pc:spChg>
        <pc:spChg chg="mod">
          <ac:chgData name="john" userId="ed7b7f250c61987c" providerId="LiveId" clId="{10B4A71B-F8EB-4050-91D9-6299B05A3A14}" dt="2022-05-05T18:19:01.208" v="11193" actId="20577"/>
          <ac:spMkLst>
            <pc:docMk/>
            <pc:sldMk cId="3539632689" sldId="291"/>
            <ac:spMk id="3" creationId="{3A046B9A-0F03-42E2-1464-AA4C34CAB43B}"/>
          </ac:spMkLst>
        </pc:spChg>
      </pc:sldChg>
      <pc:sldChg chg="addSp delSp modSp new mod chgLayout">
        <pc:chgData name="john" userId="ed7b7f250c61987c" providerId="LiveId" clId="{10B4A71B-F8EB-4050-91D9-6299B05A3A14}" dt="2022-05-05T18:22:21.396" v="11418" actId="20577"/>
        <pc:sldMkLst>
          <pc:docMk/>
          <pc:sldMk cId="3939795784" sldId="292"/>
        </pc:sldMkLst>
        <pc:spChg chg="del">
          <ac:chgData name="john" userId="ed7b7f250c61987c" providerId="LiveId" clId="{10B4A71B-F8EB-4050-91D9-6299B05A3A14}" dt="2022-05-05T18:20:22.995" v="11195" actId="700"/>
          <ac:spMkLst>
            <pc:docMk/>
            <pc:sldMk cId="3939795784" sldId="292"/>
            <ac:spMk id="2" creationId="{79461DB8-F302-D043-6A2C-D0C1658CB87C}"/>
          </ac:spMkLst>
        </pc:spChg>
        <pc:spChg chg="del">
          <ac:chgData name="john" userId="ed7b7f250c61987c" providerId="LiveId" clId="{10B4A71B-F8EB-4050-91D9-6299B05A3A14}" dt="2022-05-05T18:20:22.995" v="11195" actId="700"/>
          <ac:spMkLst>
            <pc:docMk/>
            <pc:sldMk cId="3939795784" sldId="292"/>
            <ac:spMk id="3" creationId="{A6D5C058-D32C-6783-AE93-DF16AA346DC3}"/>
          </ac:spMkLst>
        </pc:spChg>
        <pc:spChg chg="add mod ord">
          <ac:chgData name="john" userId="ed7b7f250c61987c" providerId="LiveId" clId="{10B4A71B-F8EB-4050-91D9-6299B05A3A14}" dt="2022-05-05T18:20:40.136" v="11218" actId="20577"/>
          <ac:spMkLst>
            <pc:docMk/>
            <pc:sldMk cId="3939795784" sldId="292"/>
            <ac:spMk id="4" creationId="{DF1B8132-4C5F-6DB2-A4F4-E32992BCE1FC}"/>
          </ac:spMkLst>
        </pc:spChg>
        <pc:spChg chg="add mod ord">
          <ac:chgData name="john" userId="ed7b7f250c61987c" providerId="LiveId" clId="{10B4A71B-F8EB-4050-91D9-6299B05A3A14}" dt="2022-05-05T18:22:21.396" v="11418" actId="20577"/>
          <ac:spMkLst>
            <pc:docMk/>
            <pc:sldMk cId="3939795784" sldId="292"/>
            <ac:spMk id="5" creationId="{89803160-F00E-11CA-CB9C-A95D55784421}"/>
          </ac:spMkLst>
        </pc:spChg>
      </pc:sldChg>
      <pc:sldChg chg="modSp new mod">
        <pc:chgData name="john" userId="ed7b7f250c61987c" providerId="LiveId" clId="{10B4A71B-F8EB-4050-91D9-6299B05A3A14}" dt="2022-05-05T18:23:47.072" v="11511" actId="20577"/>
        <pc:sldMkLst>
          <pc:docMk/>
          <pc:sldMk cId="385425072" sldId="293"/>
        </pc:sldMkLst>
        <pc:spChg chg="mod">
          <ac:chgData name="john" userId="ed7b7f250c61987c" providerId="LiveId" clId="{10B4A71B-F8EB-4050-91D9-6299B05A3A14}" dt="2022-05-05T18:22:42.169" v="11438" actId="20577"/>
          <ac:spMkLst>
            <pc:docMk/>
            <pc:sldMk cId="385425072" sldId="293"/>
            <ac:spMk id="2" creationId="{1D3A9C2D-8070-DCF5-BC53-5CDA88B1FE65}"/>
          </ac:spMkLst>
        </pc:spChg>
        <pc:spChg chg="mod">
          <ac:chgData name="john" userId="ed7b7f250c61987c" providerId="LiveId" clId="{10B4A71B-F8EB-4050-91D9-6299B05A3A14}" dt="2022-05-05T18:23:47.072" v="11511" actId="20577"/>
          <ac:spMkLst>
            <pc:docMk/>
            <pc:sldMk cId="385425072" sldId="293"/>
            <ac:spMk id="3" creationId="{A0AF9E31-6371-F52E-30CD-DD0CCA65EBCD}"/>
          </ac:spMkLst>
        </pc:spChg>
      </pc:sldChg>
      <pc:sldChg chg="modSp new mod">
        <pc:chgData name="john" userId="ed7b7f250c61987c" providerId="LiveId" clId="{10B4A71B-F8EB-4050-91D9-6299B05A3A14}" dt="2022-05-05T18:27:37.226" v="11879" actId="5793"/>
        <pc:sldMkLst>
          <pc:docMk/>
          <pc:sldMk cId="2557749722" sldId="294"/>
        </pc:sldMkLst>
        <pc:spChg chg="mod">
          <ac:chgData name="john" userId="ed7b7f250c61987c" providerId="LiveId" clId="{10B4A71B-F8EB-4050-91D9-6299B05A3A14}" dt="2022-05-05T18:24:21.892" v="11542" actId="20577"/>
          <ac:spMkLst>
            <pc:docMk/>
            <pc:sldMk cId="2557749722" sldId="294"/>
            <ac:spMk id="2" creationId="{3BB8912B-584E-F59C-EC10-30E00294CCA4}"/>
          </ac:spMkLst>
        </pc:spChg>
        <pc:spChg chg="mod">
          <ac:chgData name="john" userId="ed7b7f250c61987c" providerId="LiveId" clId="{10B4A71B-F8EB-4050-91D9-6299B05A3A14}" dt="2022-05-05T18:27:37.226" v="11879" actId="5793"/>
          <ac:spMkLst>
            <pc:docMk/>
            <pc:sldMk cId="2557749722" sldId="294"/>
            <ac:spMk id="3" creationId="{BD0FAE19-2591-1EEE-3165-7A641D2F7D7E}"/>
          </ac:spMkLst>
        </pc:spChg>
      </pc:sldChg>
      <pc:sldChg chg="modSp new mod">
        <pc:chgData name="john" userId="ed7b7f250c61987c" providerId="LiveId" clId="{10B4A71B-F8EB-4050-91D9-6299B05A3A14}" dt="2022-05-05T18:30:25.327" v="12101" actId="20577"/>
        <pc:sldMkLst>
          <pc:docMk/>
          <pc:sldMk cId="2583260884" sldId="295"/>
        </pc:sldMkLst>
        <pc:spChg chg="mod">
          <ac:chgData name="john" userId="ed7b7f250c61987c" providerId="LiveId" clId="{10B4A71B-F8EB-4050-91D9-6299B05A3A14}" dt="2022-05-05T18:28:16.636" v="11911" actId="20577"/>
          <ac:spMkLst>
            <pc:docMk/>
            <pc:sldMk cId="2583260884" sldId="295"/>
            <ac:spMk id="2" creationId="{5B872152-9C52-0331-95FF-77FB0B40B1EE}"/>
          </ac:spMkLst>
        </pc:spChg>
        <pc:spChg chg="mod">
          <ac:chgData name="john" userId="ed7b7f250c61987c" providerId="LiveId" clId="{10B4A71B-F8EB-4050-91D9-6299B05A3A14}" dt="2022-05-05T18:30:25.327" v="12101" actId="20577"/>
          <ac:spMkLst>
            <pc:docMk/>
            <pc:sldMk cId="2583260884" sldId="295"/>
            <ac:spMk id="3" creationId="{3925C441-3172-2A97-614B-0473FC5167FD}"/>
          </ac:spMkLst>
        </pc:spChg>
      </pc:sldChg>
      <pc:sldChg chg="modSp new mod">
        <pc:chgData name="john" userId="ed7b7f250c61987c" providerId="LiveId" clId="{10B4A71B-F8EB-4050-91D9-6299B05A3A14}" dt="2022-05-05T18:36:42.941" v="12362" actId="20577"/>
        <pc:sldMkLst>
          <pc:docMk/>
          <pc:sldMk cId="3813726739" sldId="296"/>
        </pc:sldMkLst>
        <pc:spChg chg="mod">
          <ac:chgData name="john" userId="ed7b7f250c61987c" providerId="LiveId" clId="{10B4A71B-F8EB-4050-91D9-6299B05A3A14}" dt="2022-05-05T18:31:15.289" v="12129" actId="20577"/>
          <ac:spMkLst>
            <pc:docMk/>
            <pc:sldMk cId="3813726739" sldId="296"/>
            <ac:spMk id="2" creationId="{83BA962C-DD14-7ABC-1851-DCFCC2B3AF27}"/>
          </ac:spMkLst>
        </pc:spChg>
        <pc:spChg chg="mod">
          <ac:chgData name="john" userId="ed7b7f250c61987c" providerId="LiveId" clId="{10B4A71B-F8EB-4050-91D9-6299B05A3A14}" dt="2022-05-05T18:36:42.941" v="12362" actId="20577"/>
          <ac:spMkLst>
            <pc:docMk/>
            <pc:sldMk cId="3813726739" sldId="296"/>
            <ac:spMk id="3" creationId="{E04CD804-4322-6989-48DA-DFA192778F69}"/>
          </ac:spMkLst>
        </pc:spChg>
      </pc:sldChg>
      <pc:sldChg chg="modSp new mod">
        <pc:chgData name="john" userId="ed7b7f250c61987c" providerId="LiveId" clId="{10B4A71B-F8EB-4050-91D9-6299B05A3A14}" dt="2022-05-05T18:38:43.439" v="12602" actId="20577"/>
        <pc:sldMkLst>
          <pc:docMk/>
          <pc:sldMk cId="1989466940" sldId="297"/>
        </pc:sldMkLst>
        <pc:spChg chg="mod">
          <ac:chgData name="john" userId="ed7b7f250c61987c" providerId="LiveId" clId="{10B4A71B-F8EB-4050-91D9-6299B05A3A14}" dt="2022-05-05T18:37:23.826" v="12393" actId="20577"/>
          <ac:spMkLst>
            <pc:docMk/>
            <pc:sldMk cId="1989466940" sldId="297"/>
            <ac:spMk id="2" creationId="{50AE73C0-95F1-64D4-443F-7DE988DC9327}"/>
          </ac:spMkLst>
        </pc:spChg>
        <pc:spChg chg="mod">
          <ac:chgData name="john" userId="ed7b7f250c61987c" providerId="LiveId" clId="{10B4A71B-F8EB-4050-91D9-6299B05A3A14}" dt="2022-05-05T18:38:43.439" v="12602" actId="20577"/>
          <ac:spMkLst>
            <pc:docMk/>
            <pc:sldMk cId="1989466940" sldId="297"/>
            <ac:spMk id="3" creationId="{244AEFD1-E705-F9C2-DFB9-C2EC846FDAD8}"/>
          </ac:spMkLst>
        </pc:spChg>
      </pc:sldChg>
      <pc:sldChg chg="modSp new mod">
        <pc:chgData name="john" userId="ed7b7f250c61987c" providerId="LiveId" clId="{10B4A71B-F8EB-4050-91D9-6299B05A3A14}" dt="2022-05-05T18:40:51.563" v="12904" actId="20577"/>
        <pc:sldMkLst>
          <pc:docMk/>
          <pc:sldMk cId="1817279598" sldId="298"/>
        </pc:sldMkLst>
        <pc:spChg chg="mod">
          <ac:chgData name="john" userId="ed7b7f250c61987c" providerId="LiveId" clId="{10B4A71B-F8EB-4050-91D9-6299B05A3A14}" dt="2022-05-05T18:39:22.665" v="12625" actId="20577"/>
          <ac:spMkLst>
            <pc:docMk/>
            <pc:sldMk cId="1817279598" sldId="298"/>
            <ac:spMk id="2" creationId="{34D3D88B-A97D-1DCA-C5B1-6DCC77F6D6F6}"/>
          </ac:spMkLst>
        </pc:spChg>
        <pc:spChg chg="mod">
          <ac:chgData name="john" userId="ed7b7f250c61987c" providerId="LiveId" clId="{10B4A71B-F8EB-4050-91D9-6299B05A3A14}" dt="2022-05-05T18:40:51.563" v="12904" actId="20577"/>
          <ac:spMkLst>
            <pc:docMk/>
            <pc:sldMk cId="1817279598" sldId="298"/>
            <ac:spMk id="3" creationId="{03AC3CB5-D1EB-BF40-6F58-9F28295A29B3}"/>
          </ac:spMkLst>
        </pc:spChg>
      </pc:sldChg>
      <pc:sldChg chg="modSp new mod">
        <pc:chgData name="john" userId="ed7b7f250c61987c" providerId="LiveId" clId="{10B4A71B-F8EB-4050-91D9-6299B05A3A14}" dt="2022-05-05T18:43:22.788" v="13189" actId="20577"/>
        <pc:sldMkLst>
          <pc:docMk/>
          <pc:sldMk cId="4205141165" sldId="299"/>
        </pc:sldMkLst>
        <pc:spChg chg="mod">
          <ac:chgData name="john" userId="ed7b7f250c61987c" providerId="LiveId" clId="{10B4A71B-F8EB-4050-91D9-6299B05A3A14}" dt="2022-05-05T18:41:26.817" v="12940" actId="20577"/>
          <ac:spMkLst>
            <pc:docMk/>
            <pc:sldMk cId="4205141165" sldId="299"/>
            <ac:spMk id="2" creationId="{55F14EB6-3B6E-5B20-7D8E-B36A0BFD0042}"/>
          </ac:spMkLst>
        </pc:spChg>
        <pc:spChg chg="mod">
          <ac:chgData name="john" userId="ed7b7f250c61987c" providerId="LiveId" clId="{10B4A71B-F8EB-4050-91D9-6299B05A3A14}" dt="2022-05-05T18:43:22.788" v="13189" actId="20577"/>
          <ac:spMkLst>
            <pc:docMk/>
            <pc:sldMk cId="4205141165" sldId="299"/>
            <ac:spMk id="3" creationId="{FA7C6C8B-037C-58A4-6DFF-8ACBAB51A695}"/>
          </ac:spMkLst>
        </pc:spChg>
      </pc:sldChg>
      <pc:sldChg chg="modSp new mod">
        <pc:chgData name="john" userId="ed7b7f250c61987c" providerId="LiveId" clId="{10B4A71B-F8EB-4050-91D9-6299B05A3A14}" dt="2022-05-05T18:44:31.491" v="13329" actId="20577"/>
        <pc:sldMkLst>
          <pc:docMk/>
          <pc:sldMk cId="3489219346" sldId="300"/>
        </pc:sldMkLst>
        <pc:spChg chg="mod">
          <ac:chgData name="john" userId="ed7b7f250c61987c" providerId="LiveId" clId="{10B4A71B-F8EB-4050-91D9-6299B05A3A14}" dt="2022-05-05T18:43:57.370" v="13217" actId="20577"/>
          <ac:spMkLst>
            <pc:docMk/>
            <pc:sldMk cId="3489219346" sldId="300"/>
            <ac:spMk id="2" creationId="{5C4F45D0-DB3C-C3D9-AA93-AD135289A32F}"/>
          </ac:spMkLst>
        </pc:spChg>
        <pc:spChg chg="mod">
          <ac:chgData name="john" userId="ed7b7f250c61987c" providerId="LiveId" clId="{10B4A71B-F8EB-4050-91D9-6299B05A3A14}" dt="2022-05-05T18:44:31.491" v="13329" actId="20577"/>
          <ac:spMkLst>
            <pc:docMk/>
            <pc:sldMk cId="3489219346" sldId="300"/>
            <ac:spMk id="3" creationId="{68648FC2-DAFF-D984-BA7D-EF71579B7FA7}"/>
          </ac:spMkLst>
        </pc:spChg>
      </pc:sldChg>
      <pc:sldChg chg="modSp new mod">
        <pc:chgData name="john" userId="ed7b7f250c61987c" providerId="LiveId" clId="{10B4A71B-F8EB-4050-91D9-6299B05A3A14}" dt="2022-05-05T18:45:41.901" v="13506" actId="20577"/>
        <pc:sldMkLst>
          <pc:docMk/>
          <pc:sldMk cId="3810140591" sldId="301"/>
        </pc:sldMkLst>
        <pc:spChg chg="mod">
          <ac:chgData name="john" userId="ed7b7f250c61987c" providerId="LiveId" clId="{10B4A71B-F8EB-4050-91D9-6299B05A3A14}" dt="2022-05-05T18:44:57.349" v="13378" actId="20577"/>
          <ac:spMkLst>
            <pc:docMk/>
            <pc:sldMk cId="3810140591" sldId="301"/>
            <ac:spMk id="2" creationId="{433449A1-A26C-8092-BBE6-D2A7DC70AED9}"/>
          </ac:spMkLst>
        </pc:spChg>
        <pc:spChg chg="mod">
          <ac:chgData name="john" userId="ed7b7f250c61987c" providerId="LiveId" clId="{10B4A71B-F8EB-4050-91D9-6299B05A3A14}" dt="2022-05-05T18:45:41.901" v="13506" actId="20577"/>
          <ac:spMkLst>
            <pc:docMk/>
            <pc:sldMk cId="3810140591" sldId="301"/>
            <ac:spMk id="3" creationId="{941030DD-4DE6-D966-64F6-B105EF861676}"/>
          </ac:spMkLst>
        </pc:spChg>
      </pc:sldChg>
      <pc:sldChg chg="modSp new mod">
        <pc:chgData name="john" userId="ed7b7f250c61987c" providerId="LiveId" clId="{10B4A71B-F8EB-4050-91D9-6299B05A3A14}" dt="2022-05-05T18:48:04.701" v="13812" actId="20577"/>
        <pc:sldMkLst>
          <pc:docMk/>
          <pc:sldMk cId="1399239063" sldId="302"/>
        </pc:sldMkLst>
        <pc:spChg chg="mod">
          <ac:chgData name="john" userId="ed7b7f250c61987c" providerId="LiveId" clId="{10B4A71B-F8EB-4050-91D9-6299B05A3A14}" dt="2022-05-05T18:46:16.343" v="13535" actId="20577"/>
          <ac:spMkLst>
            <pc:docMk/>
            <pc:sldMk cId="1399239063" sldId="302"/>
            <ac:spMk id="2" creationId="{99D3592F-E8DC-D7F7-57AF-E30B5F8A431A}"/>
          </ac:spMkLst>
        </pc:spChg>
        <pc:spChg chg="mod">
          <ac:chgData name="john" userId="ed7b7f250c61987c" providerId="LiveId" clId="{10B4A71B-F8EB-4050-91D9-6299B05A3A14}" dt="2022-05-05T18:48:04.701" v="13812" actId="20577"/>
          <ac:spMkLst>
            <pc:docMk/>
            <pc:sldMk cId="1399239063" sldId="302"/>
            <ac:spMk id="3" creationId="{7355CB16-4AD0-DDF9-5058-3827000E6F8C}"/>
          </ac:spMkLst>
        </pc:spChg>
      </pc:sldChg>
      <pc:sldChg chg="addSp delSp modSp new mod modClrScheme chgLayout">
        <pc:chgData name="john" userId="ed7b7f250c61987c" providerId="LiveId" clId="{10B4A71B-F8EB-4050-91D9-6299B05A3A14}" dt="2022-06-07T16:41:56.227" v="15129" actId="20577"/>
        <pc:sldMkLst>
          <pc:docMk/>
          <pc:sldMk cId="3480208742" sldId="303"/>
        </pc:sldMkLst>
        <pc:spChg chg="del mod ord">
          <ac:chgData name="john" userId="ed7b7f250c61987c" providerId="LiveId" clId="{10B4A71B-F8EB-4050-91D9-6299B05A3A14}" dt="2022-05-05T18:52:15.318" v="13814" actId="700"/>
          <ac:spMkLst>
            <pc:docMk/>
            <pc:sldMk cId="3480208742" sldId="303"/>
            <ac:spMk id="2" creationId="{322929EA-2196-6580-418F-5BE0CB4E8C97}"/>
          </ac:spMkLst>
        </pc:spChg>
        <pc:spChg chg="del mod ord">
          <ac:chgData name="john" userId="ed7b7f250c61987c" providerId="LiveId" clId="{10B4A71B-F8EB-4050-91D9-6299B05A3A14}" dt="2022-05-05T18:52:15.318" v="13814" actId="700"/>
          <ac:spMkLst>
            <pc:docMk/>
            <pc:sldMk cId="3480208742" sldId="303"/>
            <ac:spMk id="3" creationId="{7760787E-CA63-3846-2855-D1244B609B05}"/>
          </ac:spMkLst>
        </pc:spChg>
        <pc:spChg chg="add mod ord">
          <ac:chgData name="john" userId="ed7b7f250c61987c" providerId="LiveId" clId="{10B4A71B-F8EB-4050-91D9-6299B05A3A14}" dt="2022-06-07T16:41:56.227" v="15129" actId="20577"/>
          <ac:spMkLst>
            <pc:docMk/>
            <pc:sldMk cId="3480208742" sldId="303"/>
            <ac:spMk id="4" creationId="{631275E9-6D9E-BD1E-C85B-F2666AEF1609}"/>
          </ac:spMkLst>
        </pc:spChg>
        <pc:spChg chg="add mod ord">
          <ac:chgData name="john" userId="ed7b7f250c61987c" providerId="LiveId" clId="{10B4A71B-F8EB-4050-91D9-6299B05A3A14}" dt="2022-05-05T18:54:03.071" v="14152" actId="20577"/>
          <ac:spMkLst>
            <pc:docMk/>
            <pc:sldMk cId="3480208742" sldId="303"/>
            <ac:spMk id="5" creationId="{C1A9C978-6A34-2D5C-9862-C6C65B98C4F2}"/>
          </ac:spMkLst>
        </pc:spChg>
      </pc:sldChg>
      <pc:sldChg chg="modSp new mod">
        <pc:chgData name="john" userId="ed7b7f250c61987c" providerId="LiveId" clId="{10B4A71B-F8EB-4050-91D9-6299B05A3A14}" dt="2022-05-05T18:56:57.258" v="14414" actId="20577"/>
        <pc:sldMkLst>
          <pc:docMk/>
          <pc:sldMk cId="2506714919" sldId="304"/>
        </pc:sldMkLst>
        <pc:spChg chg="mod">
          <ac:chgData name="john" userId="ed7b7f250c61987c" providerId="LiveId" clId="{10B4A71B-F8EB-4050-91D9-6299B05A3A14}" dt="2022-05-05T18:54:26.920" v="14175" actId="20577"/>
          <ac:spMkLst>
            <pc:docMk/>
            <pc:sldMk cId="2506714919" sldId="304"/>
            <ac:spMk id="2" creationId="{B9618C1E-D3F0-FF66-2272-89F16715B888}"/>
          </ac:spMkLst>
        </pc:spChg>
        <pc:spChg chg="mod">
          <ac:chgData name="john" userId="ed7b7f250c61987c" providerId="LiveId" clId="{10B4A71B-F8EB-4050-91D9-6299B05A3A14}" dt="2022-05-05T18:56:57.258" v="14414" actId="20577"/>
          <ac:spMkLst>
            <pc:docMk/>
            <pc:sldMk cId="2506714919" sldId="304"/>
            <ac:spMk id="3" creationId="{F623271B-2B63-4292-8F42-5311BBA9EDD5}"/>
          </ac:spMkLst>
        </pc:spChg>
      </pc:sldChg>
      <pc:sldChg chg="modSp new mod">
        <pc:chgData name="john" userId="ed7b7f250c61987c" providerId="LiveId" clId="{10B4A71B-F8EB-4050-91D9-6299B05A3A14}" dt="2022-05-05T18:58:04.879" v="14522" actId="20577"/>
        <pc:sldMkLst>
          <pc:docMk/>
          <pc:sldMk cId="1941707432" sldId="305"/>
        </pc:sldMkLst>
        <pc:spChg chg="mod">
          <ac:chgData name="john" userId="ed7b7f250c61987c" providerId="LiveId" clId="{10B4A71B-F8EB-4050-91D9-6299B05A3A14}" dt="2022-05-05T18:57:28.635" v="14426" actId="20577"/>
          <ac:spMkLst>
            <pc:docMk/>
            <pc:sldMk cId="1941707432" sldId="305"/>
            <ac:spMk id="2" creationId="{EF856A21-B33F-9B7D-4EDD-DA7183A8F3FB}"/>
          </ac:spMkLst>
        </pc:spChg>
        <pc:spChg chg="mod">
          <ac:chgData name="john" userId="ed7b7f250c61987c" providerId="LiveId" clId="{10B4A71B-F8EB-4050-91D9-6299B05A3A14}" dt="2022-05-05T18:58:04.879" v="14522" actId="20577"/>
          <ac:spMkLst>
            <pc:docMk/>
            <pc:sldMk cId="1941707432" sldId="305"/>
            <ac:spMk id="3" creationId="{65F724C4-CEFF-C428-EACC-F45DADA09B5F}"/>
          </ac:spMkLst>
        </pc:spChg>
      </pc:sldChg>
      <pc:sldChg chg="modSp new mod">
        <pc:chgData name="john" userId="ed7b7f250c61987c" providerId="LiveId" clId="{10B4A71B-F8EB-4050-91D9-6299B05A3A14}" dt="2022-05-05T18:59:07.998" v="14678" actId="20577"/>
        <pc:sldMkLst>
          <pc:docMk/>
          <pc:sldMk cId="178133725" sldId="306"/>
        </pc:sldMkLst>
        <pc:spChg chg="mod">
          <ac:chgData name="john" userId="ed7b7f250c61987c" providerId="LiveId" clId="{10B4A71B-F8EB-4050-91D9-6299B05A3A14}" dt="2022-05-05T18:58:20.599" v="14536" actId="20577"/>
          <ac:spMkLst>
            <pc:docMk/>
            <pc:sldMk cId="178133725" sldId="306"/>
            <ac:spMk id="2" creationId="{967F0AEB-9C75-1CC2-80FE-3FEB9B4904EC}"/>
          </ac:spMkLst>
        </pc:spChg>
        <pc:spChg chg="mod">
          <ac:chgData name="john" userId="ed7b7f250c61987c" providerId="LiveId" clId="{10B4A71B-F8EB-4050-91D9-6299B05A3A14}" dt="2022-05-05T18:59:07.998" v="14678" actId="20577"/>
          <ac:spMkLst>
            <pc:docMk/>
            <pc:sldMk cId="178133725" sldId="306"/>
            <ac:spMk id="3" creationId="{464829EB-33B6-80E0-4BA1-F4D0CDCE9B08}"/>
          </ac:spMkLst>
        </pc:spChg>
      </pc:sldChg>
      <pc:sldChg chg="modSp new mod">
        <pc:chgData name="john" userId="ed7b7f250c61987c" providerId="LiveId" clId="{10B4A71B-F8EB-4050-91D9-6299B05A3A14}" dt="2022-05-05T19:01:00.606" v="14948" actId="20577"/>
        <pc:sldMkLst>
          <pc:docMk/>
          <pc:sldMk cId="3506407377" sldId="307"/>
        </pc:sldMkLst>
        <pc:spChg chg="mod">
          <ac:chgData name="john" userId="ed7b7f250c61987c" providerId="LiveId" clId="{10B4A71B-F8EB-4050-91D9-6299B05A3A14}" dt="2022-05-05T18:59:26.624" v="14701" actId="20577"/>
          <ac:spMkLst>
            <pc:docMk/>
            <pc:sldMk cId="3506407377" sldId="307"/>
            <ac:spMk id="2" creationId="{1A4F7CFC-66D8-6FFF-3340-4C2EE132F077}"/>
          </ac:spMkLst>
        </pc:spChg>
        <pc:spChg chg="mod">
          <ac:chgData name="john" userId="ed7b7f250c61987c" providerId="LiveId" clId="{10B4A71B-F8EB-4050-91D9-6299B05A3A14}" dt="2022-05-05T19:01:00.606" v="14948" actId="20577"/>
          <ac:spMkLst>
            <pc:docMk/>
            <pc:sldMk cId="3506407377" sldId="307"/>
            <ac:spMk id="3" creationId="{E224EDE3-EC9B-63FF-D2EB-E75CAEA18F71}"/>
          </ac:spMkLst>
        </pc:spChg>
      </pc:sldChg>
      <pc:sldChg chg="modSp new mod">
        <pc:chgData name="john" userId="ed7b7f250c61987c" providerId="LiveId" clId="{10B4A71B-F8EB-4050-91D9-6299B05A3A14}" dt="2022-05-05T19:03:40.734" v="15126" actId="20577"/>
        <pc:sldMkLst>
          <pc:docMk/>
          <pc:sldMk cId="2363259345" sldId="308"/>
        </pc:sldMkLst>
        <pc:spChg chg="mod">
          <ac:chgData name="john" userId="ed7b7f250c61987c" providerId="LiveId" clId="{10B4A71B-F8EB-4050-91D9-6299B05A3A14}" dt="2022-05-05T19:02:06.943" v="14997" actId="20577"/>
          <ac:spMkLst>
            <pc:docMk/>
            <pc:sldMk cId="2363259345" sldId="308"/>
            <ac:spMk id="2" creationId="{28D6E913-4A39-D871-5F19-68EE8834B292}"/>
          </ac:spMkLst>
        </pc:spChg>
        <pc:spChg chg="mod">
          <ac:chgData name="john" userId="ed7b7f250c61987c" providerId="LiveId" clId="{10B4A71B-F8EB-4050-91D9-6299B05A3A14}" dt="2022-05-05T19:03:40.734" v="15126" actId="20577"/>
          <ac:spMkLst>
            <pc:docMk/>
            <pc:sldMk cId="2363259345" sldId="308"/>
            <ac:spMk id="3" creationId="{33F18C93-AC79-35A9-140C-37B903D1B11D}"/>
          </ac:spMkLst>
        </pc:spChg>
      </pc:sldChg>
    </pc:docChg>
  </pc:docChgLst>
  <pc:docChgLst>
    <pc:chgData name="Ed Keeley" userId="5d00d75e-1c94-45f3-ac07-9c1cf13aaca1" providerId="ADAL" clId="{13538D38-36E5-41D7-A10A-FC88C4B868B1}"/>
    <pc:docChg chg="custSel delSld modSld">
      <pc:chgData name="Ed Keeley" userId="5d00d75e-1c94-45f3-ac07-9c1cf13aaca1" providerId="ADAL" clId="{13538D38-36E5-41D7-A10A-FC88C4B868B1}" dt="2024-12-05T17:26:10.486" v="3" actId="313"/>
      <pc:docMkLst>
        <pc:docMk/>
      </pc:docMkLst>
      <pc:sldChg chg="del">
        <pc:chgData name="Ed Keeley" userId="5d00d75e-1c94-45f3-ac07-9c1cf13aaca1" providerId="ADAL" clId="{13538D38-36E5-41D7-A10A-FC88C4B868B1}" dt="2024-12-05T17:21:17.827" v="0" actId="2696"/>
        <pc:sldMkLst>
          <pc:docMk/>
          <pc:sldMk cId="4010004056" sldId="269"/>
        </pc:sldMkLst>
      </pc:sldChg>
      <pc:sldChg chg="del">
        <pc:chgData name="Ed Keeley" userId="5d00d75e-1c94-45f3-ac07-9c1cf13aaca1" providerId="ADAL" clId="{13538D38-36E5-41D7-A10A-FC88C4B868B1}" dt="2024-12-05T17:21:23.296" v="1" actId="2696"/>
        <pc:sldMkLst>
          <pc:docMk/>
          <pc:sldMk cId="1355416070" sldId="270"/>
        </pc:sldMkLst>
      </pc:sldChg>
      <pc:sldChg chg="del">
        <pc:chgData name="Ed Keeley" userId="5d00d75e-1c94-45f3-ac07-9c1cf13aaca1" providerId="ADAL" clId="{13538D38-36E5-41D7-A10A-FC88C4B868B1}" dt="2024-12-05T17:24:15.605" v="2" actId="2696"/>
        <pc:sldMkLst>
          <pc:docMk/>
          <pc:sldMk cId="1117676801" sldId="287"/>
        </pc:sldMkLst>
      </pc:sldChg>
      <pc:sldChg chg="modSp mod">
        <pc:chgData name="Ed Keeley" userId="5d00d75e-1c94-45f3-ac07-9c1cf13aaca1" providerId="ADAL" clId="{13538D38-36E5-41D7-A10A-FC88C4B868B1}" dt="2024-12-05T17:26:10.486" v="3" actId="313"/>
        <pc:sldMkLst>
          <pc:docMk/>
          <pc:sldMk cId="2506714919" sldId="304"/>
        </pc:sldMkLst>
        <pc:spChg chg="mod">
          <ac:chgData name="Ed Keeley" userId="5d00d75e-1c94-45f3-ac07-9c1cf13aaca1" providerId="ADAL" clId="{13538D38-36E5-41D7-A10A-FC88C4B868B1}" dt="2024-12-05T17:26:10.486" v="3" actId="313"/>
          <ac:spMkLst>
            <pc:docMk/>
            <pc:sldMk cId="2506714919" sldId="304"/>
            <ac:spMk id="2" creationId="{B9618C1E-D3F0-FF66-2272-89F16715B88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76DFB-A626-4CAC-9D9B-9A41CCCFE27F}" type="datetimeFigureOut">
              <a:rPr lang="en-US" smtClean="0"/>
              <a:t>12/5/2024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2BCC48-29A1-4DB7-BA59-AE0E7596631A}" type="slidenum">
              <a:rPr lang="en-US" smtClean="0"/>
              <a:t>‹#›</a:t>
            </a:fld>
            <a:endParaRPr lang="en-US"/>
          </a:p>
        </p:txBody>
      </p:sp>
    </p:spTree>
    <p:extLst>
      <p:ext uri="{BB962C8B-B14F-4D97-AF65-F5344CB8AC3E}">
        <p14:creationId xmlns:p14="http://schemas.microsoft.com/office/powerpoint/2010/main" val="1659263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EF5A00-32EE-4447-9990-08C9016A086B}" type="slidenum">
              <a:rPr lang="en-US" smtClean="0"/>
              <a:t>1</a:t>
            </a:fld>
            <a:endParaRPr lang="en-US"/>
          </a:p>
        </p:txBody>
      </p:sp>
    </p:spTree>
    <p:extLst>
      <p:ext uri="{BB962C8B-B14F-4D97-AF65-F5344CB8AC3E}">
        <p14:creationId xmlns:p14="http://schemas.microsoft.com/office/powerpoint/2010/main" val="3200082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90E39-9D49-2F93-E763-CF153112F7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DB36C61-D01F-83AA-9BEF-557BE84711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5F0939-0A76-6C86-70B0-43ED429CBA95}"/>
              </a:ext>
            </a:extLst>
          </p:cNvPr>
          <p:cNvSpPr>
            <a:spLocks noGrp="1"/>
          </p:cNvSpPr>
          <p:nvPr>
            <p:ph type="dt" sz="half" idx="10"/>
          </p:nvPr>
        </p:nvSpPr>
        <p:spPr/>
        <p:txBody>
          <a:bodyPr/>
          <a:lstStyle/>
          <a:p>
            <a:fld id="{835126AC-42E5-45ED-BCA3-314CFC841434}" type="datetimeFigureOut">
              <a:rPr lang="en-US" smtClean="0"/>
              <a:t>12/5/2024</a:t>
            </a:fld>
            <a:endParaRPr lang="en-US"/>
          </a:p>
        </p:txBody>
      </p:sp>
      <p:sp>
        <p:nvSpPr>
          <p:cNvPr id="5" name="Footer Placeholder 4">
            <a:extLst>
              <a:ext uri="{FF2B5EF4-FFF2-40B4-BE49-F238E27FC236}">
                <a16:creationId xmlns:a16="http://schemas.microsoft.com/office/drawing/2014/main" id="{F9000433-7325-19E8-1A9A-F8864AFFC5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627336-19D4-BF94-3CAA-75EDCF015DB8}"/>
              </a:ext>
            </a:extLst>
          </p:cNvPr>
          <p:cNvSpPr>
            <a:spLocks noGrp="1"/>
          </p:cNvSpPr>
          <p:nvPr>
            <p:ph type="sldNum" sz="quarter" idx="12"/>
          </p:nvPr>
        </p:nvSpPr>
        <p:spPr/>
        <p:txBody>
          <a:bodyPr/>
          <a:lstStyle/>
          <a:p>
            <a:fld id="{13AE8F8E-8147-44AD-8011-A0C6638E80A8}" type="slidenum">
              <a:rPr lang="en-US" smtClean="0"/>
              <a:t>‹#›</a:t>
            </a:fld>
            <a:endParaRPr lang="en-US"/>
          </a:p>
        </p:txBody>
      </p:sp>
    </p:spTree>
    <p:extLst>
      <p:ext uri="{BB962C8B-B14F-4D97-AF65-F5344CB8AC3E}">
        <p14:creationId xmlns:p14="http://schemas.microsoft.com/office/powerpoint/2010/main" val="3558542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DA525-9244-1331-344A-012BAB74BC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884D80-3A03-A0F0-D610-F98A2A3516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D085F9-1199-3BC3-7946-CD582AD34F94}"/>
              </a:ext>
            </a:extLst>
          </p:cNvPr>
          <p:cNvSpPr>
            <a:spLocks noGrp="1"/>
          </p:cNvSpPr>
          <p:nvPr>
            <p:ph type="dt" sz="half" idx="10"/>
          </p:nvPr>
        </p:nvSpPr>
        <p:spPr/>
        <p:txBody>
          <a:bodyPr/>
          <a:lstStyle/>
          <a:p>
            <a:fld id="{835126AC-42E5-45ED-BCA3-314CFC841434}" type="datetimeFigureOut">
              <a:rPr lang="en-US" smtClean="0"/>
              <a:t>12/5/2024</a:t>
            </a:fld>
            <a:endParaRPr lang="en-US"/>
          </a:p>
        </p:txBody>
      </p:sp>
      <p:sp>
        <p:nvSpPr>
          <p:cNvPr id="5" name="Footer Placeholder 4">
            <a:extLst>
              <a:ext uri="{FF2B5EF4-FFF2-40B4-BE49-F238E27FC236}">
                <a16:creationId xmlns:a16="http://schemas.microsoft.com/office/drawing/2014/main" id="{E04AB86E-D43C-0A59-A5CF-417940518B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B5D2F-3F5C-2F38-C71E-970735080FB9}"/>
              </a:ext>
            </a:extLst>
          </p:cNvPr>
          <p:cNvSpPr>
            <a:spLocks noGrp="1"/>
          </p:cNvSpPr>
          <p:nvPr>
            <p:ph type="sldNum" sz="quarter" idx="12"/>
          </p:nvPr>
        </p:nvSpPr>
        <p:spPr/>
        <p:txBody>
          <a:bodyPr/>
          <a:lstStyle/>
          <a:p>
            <a:fld id="{13AE8F8E-8147-44AD-8011-A0C6638E80A8}" type="slidenum">
              <a:rPr lang="en-US" smtClean="0"/>
              <a:t>‹#›</a:t>
            </a:fld>
            <a:endParaRPr lang="en-US"/>
          </a:p>
        </p:txBody>
      </p:sp>
    </p:spTree>
    <p:extLst>
      <p:ext uri="{BB962C8B-B14F-4D97-AF65-F5344CB8AC3E}">
        <p14:creationId xmlns:p14="http://schemas.microsoft.com/office/powerpoint/2010/main" val="1965409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2B2703-5376-0628-D039-6F4A7AF72E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A6F280-00F5-C970-462A-4829F547B6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BEC94C-7B1C-3DED-EE27-DEBEB022ADE2}"/>
              </a:ext>
            </a:extLst>
          </p:cNvPr>
          <p:cNvSpPr>
            <a:spLocks noGrp="1"/>
          </p:cNvSpPr>
          <p:nvPr>
            <p:ph type="dt" sz="half" idx="10"/>
          </p:nvPr>
        </p:nvSpPr>
        <p:spPr/>
        <p:txBody>
          <a:bodyPr/>
          <a:lstStyle/>
          <a:p>
            <a:fld id="{835126AC-42E5-45ED-BCA3-314CFC841434}" type="datetimeFigureOut">
              <a:rPr lang="en-US" smtClean="0"/>
              <a:t>12/5/2024</a:t>
            </a:fld>
            <a:endParaRPr lang="en-US"/>
          </a:p>
        </p:txBody>
      </p:sp>
      <p:sp>
        <p:nvSpPr>
          <p:cNvPr id="5" name="Footer Placeholder 4">
            <a:extLst>
              <a:ext uri="{FF2B5EF4-FFF2-40B4-BE49-F238E27FC236}">
                <a16:creationId xmlns:a16="http://schemas.microsoft.com/office/drawing/2014/main" id="{B0DE21EE-4AC1-084A-4F49-4BF6A1954F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4489B7-589F-EF62-2111-44D7652B4773}"/>
              </a:ext>
            </a:extLst>
          </p:cNvPr>
          <p:cNvSpPr>
            <a:spLocks noGrp="1"/>
          </p:cNvSpPr>
          <p:nvPr>
            <p:ph type="sldNum" sz="quarter" idx="12"/>
          </p:nvPr>
        </p:nvSpPr>
        <p:spPr/>
        <p:txBody>
          <a:bodyPr/>
          <a:lstStyle/>
          <a:p>
            <a:fld id="{13AE8F8E-8147-44AD-8011-A0C6638E80A8}" type="slidenum">
              <a:rPr lang="en-US" smtClean="0"/>
              <a:t>‹#›</a:t>
            </a:fld>
            <a:endParaRPr lang="en-US"/>
          </a:p>
        </p:txBody>
      </p:sp>
    </p:spTree>
    <p:extLst>
      <p:ext uri="{BB962C8B-B14F-4D97-AF65-F5344CB8AC3E}">
        <p14:creationId xmlns:p14="http://schemas.microsoft.com/office/powerpoint/2010/main" val="3142183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ECC45-758C-6B82-097A-AB139C6BE8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0575EB-711E-27E3-2E29-43C296F585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648338-F52D-D741-6C7A-CF166FFCA247}"/>
              </a:ext>
            </a:extLst>
          </p:cNvPr>
          <p:cNvSpPr>
            <a:spLocks noGrp="1"/>
          </p:cNvSpPr>
          <p:nvPr>
            <p:ph type="dt" sz="half" idx="10"/>
          </p:nvPr>
        </p:nvSpPr>
        <p:spPr/>
        <p:txBody>
          <a:bodyPr/>
          <a:lstStyle/>
          <a:p>
            <a:fld id="{835126AC-42E5-45ED-BCA3-314CFC841434}" type="datetimeFigureOut">
              <a:rPr lang="en-US" smtClean="0"/>
              <a:t>12/5/2024</a:t>
            </a:fld>
            <a:endParaRPr lang="en-US"/>
          </a:p>
        </p:txBody>
      </p:sp>
      <p:sp>
        <p:nvSpPr>
          <p:cNvPr id="5" name="Footer Placeholder 4">
            <a:extLst>
              <a:ext uri="{FF2B5EF4-FFF2-40B4-BE49-F238E27FC236}">
                <a16:creationId xmlns:a16="http://schemas.microsoft.com/office/drawing/2014/main" id="{B4D28F68-B0CC-5EEB-15CF-BEBF0F933D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5B8AAC-D727-C905-FE5B-70335C639C4C}"/>
              </a:ext>
            </a:extLst>
          </p:cNvPr>
          <p:cNvSpPr>
            <a:spLocks noGrp="1"/>
          </p:cNvSpPr>
          <p:nvPr>
            <p:ph type="sldNum" sz="quarter" idx="12"/>
          </p:nvPr>
        </p:nvSpPr>
        <p:spPr/>
        <p:txBody>
          <a:bodyPr/>
          <a:lstStyle/>
          <a:p>
            <a:fld id="{13AE8F8E-8147-44AD-8011-A0C6638E80A8}" type="slidenum">
              <a:rPr lang="en-US" smtClean="0"/>
              <a:t>‹#›</a:t>
            </a:fld>
            <a:endParaRPr lang="en-US"/>
          </a:p>
        </p:txBody>
      </p:sp>
    </p:spTree>
    <p:extLst>
      <p:ext uri="{BB962C8B-B14F-4D97-AF65-F5344CB8AC3E}">
        <p14:creationId xmlns:p14="http://schemas.microsoft.com/office/powerpoint/2010/main" val="2532156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FD8A0-1F58-2EB4-1195-FCBA9C066A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08E3FE-1D02-68DC-04FD-47B716352D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A27DCB-8117-3FC2-769C-645A22CB9B8D}"/>
              </a:ext>
            </a:extLst>
          </p:cNvPr>
          <p:cNvSpPr>
            <a:spLocks noGrp="1"/>
          </p:cNvSpPr>
          <p:nvPr>
            <p:ph type="dt" sz="half" idx="10"/>
          </p:nvPr>
        </p:nvSpPr>
        <p:spPr/>
        <p:txBody>
          <a:bodyPr/>
          <a:lstStyle/>
          <a:p>
            <a:fld id="{835126AC-42E5-45ED-BCA3-314CFC841434}" type="datetimeFigureOut">
              <a:rPr lang="en-US" smtClean="0"/>
              <a:t>12/5/2024</a:t>
            </a:fld>
            <a:endParaRPr lang="en-US"/>
          </a:p>
        </p:txBody>
      </p:sp>
      <p:sp>
        <p:nvSpPr>
          <p:cNvPr id="5" name="Footer Placeholder 4">
            <a:extLst>
              <a:ext uri="{FF2B5EF4-FFF2-40B4-BE49-F238E27FC236}">
                <a16:creationId xmlns:a16="http://schemas.microsoft.com/office/drawing/2014/main" id="{AF1E4518-9CCB-E0D6-3662-5DD6170E21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0E8456-2B30-F048-2CF9-6EF6CA7747D6}"/>
              </a:ext>
            </a:extLst>
          </p:cNvPr>
          <p:cNvSpPr>
            <a:spLocks noGrp="1"/>
          </p:cNvSpPr>
          <p:nvPr>
            <p:ph type="sldNum" sz="quarter" idx="12"/>
          </p:nvPr>
        </p:nvSpPr>
        <p:spPr/>
        <p:txBody>
          <a:bodyPr/>
          <a:lstStyle/>
          <a:p>
            <a:fld id="{13AE8F8E-8147-44AD-8011-A0C6638E80A8}" type="slidenum">
              <a:rPr lang="en-US" smtClean="0"/>
              <a:t>‹#›</a:t>
            </a:fld>
            <a:endParaRPr lang="en-US"/>
          </a:p>
        </p:txBody>
      </p:sp>
    </p:spTree>
    <p:extLst>
      <p:ext uri="{BB962C8B-B14F-4D97-AF65-F5344CB8AC3E}">
        <p14:creationId xmlns:p14="http://schemas.microsoft.com/office/powerpoint/2010/main" val="1418999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CF380-7D1F-38B5-2D83-9FB38B6715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A75FCA-E710-94AA-01DE-C74A5E5C94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B88252-44D0-302C-5A17-90EE8CAA09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012476-5C80-A75A-F17B-F3F603C3DC0F}"/>
              </a:ext>
            </a:extLst>
          </p:cNvPr>
          <p:cNvSpPr>
            <a:spLocks noGrp="1"/>
          </p:cNvSpPr>
          <p:nvPr>
            <p:ph type="dt" sz="half" idx="10"/>
          </p:nvPr>
        </p:nvSpPr>
        <p:spPr/>
        <p:txBody>
          <a:bodyPr/>
          <a:lstStyle/>
          <a:p>
            <a:fld id="{835126AC-42E5-45ED-BCA3-314CFC841434}" type="datetimeFigureOut">
              <a:rPr lang="en-US" smtClean="0"/>
              <a:t>12/5/2024</a:t>
            </a:fld>
            <a:endParaRPr lang="en-US"/>
          </a:p>
        </p:txBody>
      </p:sp>
      <p:sp>
        <p:nvSpPr>
          <p:cNvPr id="6" name="Footer Placeholder 5">
            <a:extLst>
              <a:ext uri="{FF2B5EF4-FFF2-40B4-BE49-F238E27FC236}">
                <a16:creationId xmlns:a16="http://schemas.microsoft.com/office/drawing/2014/main" id="{DF45683F-3E17-82C9-6DF0-66CF3A94A9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318645-5C92-49BA-06A9-0CD345964D3F}"/>
              </a:ext>
            </a:extLst>
          </p:cNvPr>
          <p:cNvSpPr>
            <a:spLocks noGrp="1"/>
          </p:cNvSpPr>
          <p:nvPr>
            <p:ph type="sldNum" sz="quarter" idx="12"/>
          </p:nvPr>
        </p:nvSpPr>
        <p:spPr/>
        <p:txBody>
          <a:bodyPr/>
          <a:lstStyle/>
          <a:p>
            <a:fld id="{13AE8F8E-8147-44AD-8011-A0C6638E80A8}" type="slidenum">
              <a:rPr lang="en-US" smtClean="0"/>
              <a:t>‹#›</a:t>
            </a:fld>
            <a:endParaRPr lang="en-US"/>
          </a:p>
        </p:txBody>
      </p:sp>
    </p:spTree>
    <p:extLst>
      <p:ext uri="{BB962C8B-B14F-4D97-AF65-F5344CB8AC3E}">
        <p14:creationId xmlns:p14="http://schemas.microsoft.com/office/powerpoint/2010/main" val="3854414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D679B-998D-D45C-B085-CCE4C7B4D4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5E73DA-DA06-8FF9-FA52-F80E16232C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E866E4-1273-54AA-29AA-0D69B70EF8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3BB5E1-10EE-C880-1353-B96950B43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C0D5A9-9D72-0166-A52B-6B99860669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DCED74-D116-9CFF-6FE1-BD3507D7E26A}"/>
              </a:ext>
            </a:extLst>
          </p:cNvPr>
          <p:cNvSpPr>
            <a:spLocks noGrp="1"/>
          </p:cNvSpPr>
          <p:nvPr>
            <p:ph type="dt" sz="half" idx="10"/>
          </p:nvPr>
        </p:nvSpPr>
        <p:spPr/>
        <p:txBody>
          <a:bodyPr/>
          <a:lstStyle/>
          <a:p>
            <a:fld id="{835126AC-42E5-45ED-BCA3-314CFC841434}" type="datetimeFigureOut">
              <a:rPr lang="en-US" smtClean="0"/>
              <a:t>12/5/2024</a:t>
            </a:fld>
            <a:endParaRPr lang="en-US"/>
          </a:p>
        </p:txBody>
      </p:sp>
      <p:sp>
        <p:nvSpPr>
          <p:cNvPr id="8" name="Footer Placeholder 7">
            <a:extLst>
              <a:ext uri="{FF2B5EF4-FFF2-40B4-BE49-F238E27FC236}">
                <a16:creationId xmlns:a16="http://schemas.microsoft.com/office/drawing/2014/main" id="{86DBD899-F030-C423-6EE1-5C624CF490B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3DC9512-4414-349A-A554-AC16EACDA22E}"/>
              </a:ext>
            </a:extLst>
          </p:cNvPr>
          <p:cNvSpPr>
            <a:spLocks noGrp="1"/>
          </p:cNvSpPr>
          <p:nvPr>
            <p:ph type="sldNum" sz="quarter" idx="12"/>
          </p:nvPr>
        </p:nvSpPr>
        <p:spPr/>
        <p:txBody>
          <a:bodyPr/>
          <a:lstStyle/>
          <a:p>
            <a:fld id="{13AE8F8E-8147-44AD-8011-A0C6638E80A8}" type="slidenum">
              <a:rPr lang="en-US" smtClean="0"/>
              <a:t>‹#›</a:t>
            </a:fld>
            <a:endParaRPr lang="en-US"/>
          </a:p>
        </p:txBody>
      </p:sp>
    </p:spTree>
    <p:extLst>
      <p:ext uri="{BB962C8B-B14F-4D97-AF65-F5344CB8AC3E}">
        <p14:creationId xmlns:p14="http://schemas.microsoft.com/office/powerpoint/2010/main" val="3324571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B56EB-CCEC-650C-284A-7D952A2292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71ECE3-CCFD-9F01-1A25-3E1E1920EE86}"/>
              </a:ext>
            </a:extLst>
          </p:cNvPr>
          <p:cNvSpPr>
            <a:spLocks noGrp="1"/>
          </p:cNvSpPr>
          <p:nvPr>
            <p:ph type="dt" sz="half" idx="10"/>
          </p:nvPr>
        </p:nvSpPr>
        <p:spPr/>
        <p:txBody>
          <a:bodyPr/>
          <a:lstStyle/>
          <a:p>
            <a:fld id="{835126AC-42E5-45ED-BCA3-314CFC841434}" type="datetimeFigureOut">
              <a:rPr lang="en-US" smtClean="0"/>
              <a:t>12/5/2024</a:t>
            </a:fld>
            <a:endParaRPr lang="en-US"/>
          </a:p>
        </p:txBody>
      </p:sp>
      <p:sp>
        <p:nvSpPr>
          <p:cNvPr id="4" name="Footer Placeholder 3">
            <a:extLst>
              <a:ext uri="{FF2B5EF4-FFF2-40B4-BE49-F238E27FC236}">
                <a16:creationId xmlns:a16="http://schemas.microsoft.com/office/drawing/2014/main" id="{94219479-FBA0-3586-1FFF-162776D927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898DD3-1A6E-B84E-E758-CAEE501BECB3}"/>
              </a:ext>
            </a:extLst>
          </p:cNvPr>
          <p:cNvSpPr>
            <a:spLocks noGrp="1"/>
          </p:cNvSpPr>
          <p:nvPr>
            <p:ph type="sldNum" sz="quarter" idx="12"/>
          </p:nvPr>
        </p:nvSpPr>
        <p:spPr/>
        <p:txBody>
          <a:bodyPr/>
          <a:lstStyle/>
          <a:p>
            <a:fld id="{13AE8F8E-8147-44AD-8011-A0C6638E80A8}" type="slidenum">
              <a:rPr lang="en-US" smtClean="0"/>
              <a:t>‹#›</a:t>
            </a:fld>
            <a:endParaRPr lang="en-US"/>
          </a:p>
        </p:txBody>
      </p:sp>
    </p:spTree>
    <p:extLst>
      <p:ext uri="{BB962C8B-B14F-4D97-AF65-F5344CB8AC3E}">
        <p14:creationId xmlns:p14="http://schemas.microsoft.com/office/powerpoint/2010/main" val="65342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F21BB3-A3E6-8CE5-C8EC-791B773251A9}"/>
              </a:ext>
            </a:extLst>
          </p:cNvPr>
          <p:cNvSpPr>
            <a:spLocks noGrp="1"/>
          </p:cNvSpPr>
          <p:nvPr>
            <p:ph type="dt" sz="half" idx="10"/>
          </p:nvPr>
        </p:nvSpPr>
        <p:spPr/>
        <p:txBody>
          <a:bodyPr/>
          <a:lstStyle/>
          <a:p>
            <a:fld id="{835126AC-42E5-45ED-BCA3-314CFC841434}" type="datetimeFigureOut">
              <a:rPr lang="en-US" smtClean="0"/>
              <a:t>12/5/2024</a:t>
            </a:fld>
            <a:endParaRPr lang="en-US"/>
          </a:p>
        </p:txBody>
      </p:sp>
      <p:sp>
        <p:nvSpPr>
          <p:cNvPr id="3" name="Footer Placeholder 2">
            <a:extLst>
              <a:ext uri="{FF2B5EF4-FFF2-40B4-BE49-F238E27FC236}">
                <a16:creationId xmlns:a16="http://schemas.microsoft.com/office/drawing/2014/main" id="{F9159792-3662-93F9-E6AA-7D245A1C63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429503-DAC2-F40B-E8AE-13274A532A08}"/>
              </a:ext>
            </a:extLst>
          </p:cNvPr>
          <p:cNvSpPr>
            <a:spLocks noGrp="1"/>
          </p:cNvSpPr>
          <p:nvPr>
            <p:ph type="sldNum" sz="quarter" idx="12"/>
          </p:nvPr>
        </p:nvSpPr>
        <p:spPr/>
        <p:txBody>
          <a:bodyPr/>
          <a:lstStyle/>
          <a:p>
            <a:fld id="{13AE8F8E-8147-44AD-8011-A0C6638E80A8}" type="slidenum">
              <a:rPr lang="en-US" smtClean="0"/>
              <a:t>‹#›</a:t>
            </a:fld>
            <a:endParaRPr lang="en-US"/>
          </a:p>
        </p:txBody>
      </p:sp>
    </p:spTree>
    <p:extLst>
      <p:ext uri="{BB962C8B-B14F-4D97-AF65-F5344CB8AC3E}">
        <p14:creationId xmlns:p14="http://schemas.microsoft.com/office/powerpoint/2010/main" val="1332379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24A4B-DF1A-FBC6-4C0E-8D0E2067CF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1A1EB4-BF41-8A11-0BE0-5CD452681D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6CE4E0-6184-E71F-DBB5-9ACBA9DAA0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B9198F-9D8D-69C1-EF18-5C6C6C5F92BB}"/>
              </a:ext>
            </a:extLst>
          </p:cNvPr>
          <p:cNvSpPr>
            <a:spLocks noGrp="1"/>
          </p:cNvSpPr>
          <p:nvPr>
            <p:ph type="dt" sz="half" idx="10"/>
          </p:nvPr>
        </p:nvSpPr>
        <p:spPr/>
        <p:txBody>
          <a:bodyPr/>
          <a:lstStyle/>
          <a:p>
            <a:fld id="{835126AC-42E5-45ED-BCA3-314CFC841434}" type="datetimeFigureOut">
              <a:rPr lang="en-US" smtClean="0"/>
              <a:t>12/5/2024</a:t>
            </a:fld>
            <a:endParaRPr lang="en-US"/>
          </a:p>
        </p:txBody>
      </p:sp>
      <p:sp>
        <p:nvSpPr>
          <p:cNvPr id="6" name="Footer Placeholder 5">
            <a:extLst>
              <a:ext uri="{FF2B5EF4-FFF2-40B4-BE49-F238E27FC236}">
                <a16:creationId xmlns:a16="http://schemas.microsoft.com/office/drawing/2014/main" id="{8F8054F0-5807-5E86-F2DD-D67480E27E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AFA080-9C6C-2590-3A3D-6BB3E7E160AD}"/>
              </a:ext>
            </a:extLst>
          </p:cNvPr>
          <p:cNvSpPr>
            <a:spLocks noGrp="1"/>
          </p:cNvSpPr>
          <p:nvPr>
            <p:ph type="sldNum" sz="quarter" idx="12"/>
          </p:nvPr>
        </p:nvSpPr>
        <p:spPr/>
        <p:txBody>
          <a:bodyPr/>
          <a:lstStyle/>
          <a:p>
            <a:fld id="{13AE8F8E-8147-44AD-8011-A0C6638E80A8}" type="slidenum">
              <a:rPr lang="en-US" smtClean="0"/>
              <a:t>‹#›</a:t>
            </a:fld>
            <a:endParaRPr lang="en-US"/>
          </a:p>
        </p:txBody>
      </p:sp>
    </p:spTree>
    <p:extLst>
      <p:ext uri="{BB962C8B-B14F-4D97-AF65-F5344CB8AC3E}">
        <p14:creationId xmlns:p14="http://schemas.microsoft.com/office/powerpoint/2010/main" val="3438233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68927-C92A-D237-6FEA-47E0AC67AF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9AEDE22-D000-05B4-A030-6536B44997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B14FDF5-CD44-E11C-8F4B-E7DE63F195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BC2358-E704-FB7A-DCBF-9CACFBF845FB}"/>
              </a:ext>
            </a:extLst>
          </p:cNvPr>
          <p:cNvSpPr>
            <a:spLocks noGrp="1"/>
          </p:cNvSpPr>
          <p:nvPr>
            <p:ph type="dt" sz="half" idx="10"/>
          </p:nvPr>
        </p:nvSpPr>
        <p:spPr/>
        <p:txBody>
          <a:bodyPr/>
          <a:lstStyle/>
          <a:p>
            <a:fld id="{835126AC-42E5-45ED-BCA3-314CFC841434}" type="datetimeFigureOut">
              <a:rPr lang="en-US" smtClean="0"/>
              <a:t>12/5/2024</a:t>
            </a:fld>
            <a:endParaRPr lang="en-US"/>
          </a:p>
        </p:txBody>
      </p:sp>
      <p:sp>
        <p:nvSpPr>
          <p:cNvPr id="6" name="Footer Placeholder 5">
            <a:extLst>
              <a:ext uri="{FF2B5EF4-FFF2-40B4-BE49-F238E27FC236}">
                <a16:creationId xmlns:a16="http://schemas.microsoft.com/office/drawing/2014/main" id="{3D21917A-DCFC-E1B4-5FF1-5262252068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2B13D6-8886-B986-4AB4-053098A0313B}"/>
              </a:ext>
            </a:extLst>
          </p:cNvPr>
          <p:cNvSpPr>
            <a:spLocks noGrp="1"/>
          </p:cNvSpPr>
          <p:nvPr>
            <p:ph type="sldNum" sz="quarter" idx="12"/>
          </p:nvPr>
        </p:nvSpPr>
        <p:spPr/>
        <p:txBody>
          <a:bodyPr/>
          <a:lstStyle/>
          <a:p>
            <a:fld id="{13AE8F8E-8147-44AD-8011-A0C6638E80A8}" type="slidenum">
              <a:rPr lang="en-US" smtClean="0"/>
              <a:t>‹#›</a:t>
            </a:fld>
            <a:endParaRPr lang="en-US"/>
          </a:p>
        </p:txBody>
      </p:sp>
    </p:spTree>
    <p:extLst>
      <p:ext uri="{BB962C8B-B14F-4D97-AF65-F5344CB8AC3E}">
        <p14:creationId xmlns:p14="http://schemas.microsoft.com/office/powerpoint/2010/main" val="1438689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F2DD41-B22A-B24B-450E-C3B12404BB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BBCE9D-4879-4023-0FA6-5E11F73EAB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A76D50-6FAC-FC76-0DF8-417D13757E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5126AC-42E5-45ED-BCA3-314CFC841434}" type="datetimeFigureOut">
              <a:rPr lang="en-US" smtClean="0"/>
              <a:t>12/5/2024</a:t>
            </a:fld>
            <a:endParaRPr lang="en-US"/>
          </a:p>
        </p:txBody>
      </p:sp>
      <p:sp>
        <p:nvSpPr>
          <p:cNvPr id="5" name="Footer Placeholder 4">
            <a:extLst>
              <a:ext uri="{FF2B5EF4-FFF2-40B4-BE49-F238E27FC236}">
                <a16:creationId xmlns:a16="http://schemas.microsoft.com/office/drawing/2014/main" id="{FAC0518C-D9D1-CB73-C378-A9BDB1F5A6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51FD7B3-5F95-0DDD-864C-7400DCA2DA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AE8F8E-8147-44AD-8011-A0C6638E80A8}" type="slidenum">
              <a:rPr lang="en-US" smtClean="0"/>
              <a:t>‹#›</a:t>
            </a:fld>
            <a:endParaRPr lang="en-US"/>
          </a:p>
        </p:txBody>
      </p:sp>
    </p:spTree>
    <p:extLst>
      <p:ext uri="{BB962C8B-B14F-4D97-AF65-F5344CB8AC3E}">
        <p14:creationId xmlns:p14="http://schemas.microsoft.com/office/powerpoint/2010/main" val="2234301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57682"/>
            <a:ext cx="9144000" cy="2521594"/>
          </a:xfrm>
        </p:spPr>
        <p:txBody>
          <a:bodyPr>
            <a:normAutofit/>
          </a:bodyPr>
          <a:lstStyle/>
          <a:p>
            <a:r>
              <a:rPr lang="en-US" sz="5400" dirty="0"/>
              <a:t>General Safety</a:t>
            </a:r>
          </a:p>
        </p:txBody>
      </p:sp>
      <p:sp>
        <p:nvSpPr>
          <p:cNvPr id="3" name="Subtitle 2"/>
          <p:cNvSpPr>
            <a:spLocks noGrp="1"/>
          </p:cNvSpPr>
          <p:nvPr>
            <p:ph type="subTitle" idx="1"/>
          </p:nvPr>
        </p:nvSpPr>
        <p:spPr>
          <a:xfrm>
            <a:off x="1524000" y="4617728"/>
            <a:ext cx="9144000" cy="944339"/>
          </a:xfrm>
        </p:spPr>
        <p:txBody>
          <a:bodyPr vert="horz" lIns="91440" tIns="45720" rIns="91440" bIns="45720" rtlCol="0">
            <a:normAutofit/>
          </a:bodyPr>
          <a:lstStyle/>
          <a:p>
            <a:r>
              <a:rPr lang="en-US" dirty="0"/>
              <a:t>4/5/2022</a:t>
            </a:r>
          </a:p>
        </p:txBody>
      </p:sp>
      <p:pic>
        <p:nvPicPr>
          <p:cNvPr id="8" name="Picture 7">
            <a:extLst>
              <a:ext uri="{FF2B5EF4-FFF2-40B4-BE49-F238E27FC236}">
                <a16:creationId xmlns:a16="http://schemas.microsoft.com/office/drawing/2014/main" id="{05C1EC58-6E25-5F49-8118-B7DD93B43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1238" y="1214077"/>
            <a:ext cx="2652746" cy="1487208"/>
          </a:xfrm>
          <a:prstGeom prst="rect">
            <a:avLst/>
          </a:prstGeom>
        </p:spPr>
      </p:pic>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92589-67E7-AE21-8739-F072D1F9495A}"/>
              </a:ext>
            </a:extLst>
          </p:cNvPr>
          <p:cNvSpPr>
            <a:spLocks noGrp="1"/>
          </p:cNvSpPr>
          <p:nvPr>
            <p:ph type="title"/>
          </p:nvPr>
        </p:nvSpPr>
        <p:spPr/>
        <p:txBody>
          <a:bodyPr/>
          <a:lstStyle/>
          <a:p>
            <a:pPr algn="ctr"/>
            <a:r>
              <a:rPr lang="en-US" dirty="0"/>
              <a:t>Voltage Awareness</a:t>
            </a:r>
          </a:p>
        </p:txBody>
      </p:sp>
      <p:sp>
        <p:nvSpPr>
          <p:cNvPr id="3" name="Content Placeholder 2">
            <a:extLst>
              <a:ext uri="{FF2B5EF4-FFF2-40B4-BE49-F238E27FC236}">
                <a16:creationId xmlns:a16="http://schemas.microsoft.com/office/drawing/2014/main" id="{82E7AABD-3D92-51C2-2242-27861A25969A}"/>
              </a:ext>
            </a:extLst>
          </p:cNvPr>
          <p:cNvSpPr>
            <a:spLocks noGrp="1"/>
          </p:cNvSpPr>
          <p:nvPr>
            <p:ph idx="1"/>
          </p:nvPr>
        </p:nvSpPr>
        <p:spPr/>
        <p:txBody>
          <a:bodyPr/>
          <a:lstStyle/>
          <a:p>
            <a:r>
              <a:rPr lang="en-US" dirty="0"/>
              <a:t>Approach all unidentified wires as “live”</a:t>
            </a:r>
          </a:p>
          <a:p>
            <a:r>
              <a:rPr lang="en-US" dirty="0"/>
              <a:t>Avoid power and phone lines</a:t>
            </a:r>
          </a:p>
          <a:p>
            <a:r>
              <a:rPr lang="en-US" dirty="0"/>
              <a:t>Use only approved insulated gloves</a:t>
            </a:r>
          </a:p>
          <a:p>
            <a:r>
              <a:rPr lang="en-US" dirty="0"/>
              <a:t>Use caution while working on wet ground</a:t>
            </a:r>
          </a:p>
          <a:p>
            <a:r>
              <a:rPr lang="en-US" dirty="0"/>
              <a:t>Wear appropriate protective equipment</a:t>
            </a:r>
          </a:p>
          <a:p>
            <a:r>
              <a:rPr lang="en-US" dirty="0"/>
              <a:t>Use caution when drilling near utilities</a:t>
            </a:r>
          </a:p>
        </p:txBody>
      </p:sp>
    </p:spTree>
    <p:extLst>
      <p:ext uri="{BB962C8B-B14F-4D97-AF65-F5344CB8AC3E}">
        <p14:creationId xmlns:p14="http://schemas.microsoft.com/office/powerpoint/2010/main" val="832504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21A13-C914-47F6-C7B6-71F596E223E9}"/>
              </a:ext>
            </a:extLst>
          </p:cNvPr>
          <p:cNvSpPr>
            <a:spLocks noGrp="1"/>
          </p:cNvSpPr>
          <p:nvPr>
            <p:ph type="title"/>
          </p:nvPr>
        </p:nvSpPr>
        <p:spPr/>
        <p:txBody>
          <a:bodyPr/>
          <a:lstStyle/>
          <a:p>
            <a:pPr algn="ctr"/>
            <a:r>
              <a:rPr lang="en-US" dirty="0"/>
              <a:t>Power Tools</a:t>
            </a:r>
          </a:p>
        </p:txBody>
      </p:sp>
      <p:sp>
        <p:nvSpPr>
          <p:cNvPr id="3" name="Content Placeholder 2">
            <a:extLst>
              <a:ext uri="{FF2B5EF4-FFF2-40B4-BE49-F238E27FC236}">
                <a16:creationId xmlns:a16="http://schemas.microsoft.com/office/drawing/2014/main" id="{A1B8761E-72DC-E5FF-F22E-67BEC3D3C84D}"/>
              </a:ext>
            </a:extLst>
          </p:cNvPr>
          <p:cNvSpPr>
            <a:spLocks noGrp="1"/>
          </p:cNvSpPr>
          <p:nvPr>
            <p:ph idx="1"/>
          </p:nvPr>
        </p:nvSpPr>
        <p:spPr/>
        <p:txBody>
          <a:bodyPr/>
          <a:lstStyle/>
          <a:p>
            <a:r>
              <a:rPr lang="en-US" dirty="0"/>
              <a:t>Double insulated</a:t>
            </a:r>
          </a:p>
          <a:p>
            <a:r>
              <a:rPr lang="en-US" dirty="0"/>
              <a:t>Inspect for problems or damage before use</a:t>
            </a:r>
          </a:p>
          <a:p>
            <a:r>
              <a:rPr lang="en-US" dirty="0"/>
              <a:t>Do not make any changes that will alter tool performance</a:t>
            </a:r>
          </a:p>
          <a:p>
            <a:r>
              <a:rPr lang="en-US" dirty="0"/>
              <a:t>Treat tools carefully, protect from damage</a:t>
            </a:r>
          </a:p>
          <a:p>
            <a:endParaRPr lang="en-US" dirty="0"/>
          </a:p>
        </p:txBody>
      </p:sp>
    </p:spTree>
    <p:extLst>
      <p:ext uri="{BB962C8B-B14F-4D97-AF65-F5344CB8AC3E}">
        <p14:creationId xmlns:p14="http://schemas.microsoft.com/office/powerpoint/2010/main" val="476952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3ADDF-1F12-A232-8B82-328998BED81E}"/>
              </a:ext>
            </a:extLst>
          </p:cNvPr>
          <p:cNvSpPr>
            <a:spLocks noGrp="1"/>
          </p:cNvSpPr>
          <p:nvPr>
            <p:ph type="title"/>
          </p:nvPr>
        </p:nvSpPr>
        <p:spPr/>
        <p:txBody>
          <a:bodyPr/>
          <a:lstStyle/>
          <a:p>
            <a:pPr algn="ctr"/>
            <a:r>
              <a:rPr lang="en-US" dirty="0"/>
              <a:t>Using a Foreign Voltage Detector</a:t>
            </a:r>
          </a:p>
        </p:txBody>
      </p:sp>
      <p:sp>
        <p:nvSpPr>
          <p:cNvPr id="3" name="Content Placeholder 2">
            <a:extLst>
              <a:ext uri="{FF2B5EF4-FFF2-40B4-BE49-F238E27FC236}">
                <a16:creationId xmlns:a16="http://schemas.microsoft.com/office/drawing/2014/main" id="{165E0639-01BE-4ED0-9936-A2405B5A1D70}"/>
              </a:ext>
            </a:extLst>
          </p:cNvPr>
          <p:cNvSpPr>
            <a:spLocks noGrp="1"/>
          </p:cNvSpPr>
          <p:nvPr>
            <p:ph idx="1"/>
          </p:nvPr>
        </p:nvSpPr>
        <p:spPr>
          <a:xfrm>
            <a:off x="838200" y="1870504"/>
            <a:ext cx="10515600" cy="4351338"/>
          </a:xfrm>
        </p:spPr>
        <p:txBody>
          <a:bodyPr/>
          <a:lstStyle/>
          <a:p>
            <a:r>
              <a:rPr lang="en-US" dirty="0"/>
              <a:t>The purpose of the voltage detector is to prevent injury in the event of an accidental encounter with electricity</a:t>
            </a:r>
          </a:p>
          <a:p>
            <a:r>
              <a:rPr lang="en-US" dirty="0"/>
              <a:t>High voltage gloves must be worn during some applications of the voltage detector</a:t>
            </a:r>
          </a:p>
          <a:p>
            <a:r>
              <a:rPr lang="en-US" dirty="0"/>
              <a:t>It is intended for use in testing various conductive objects such as power ground wires, street light fixtures, mobile homes, metal frameworks, metal conduit, pedestals, newly driven ground rods, homes covered with metallic siding, electrical machinery and similar items which an installer or tech may contact.</a:t>
            </a:r>
          </a:p>
        </p:txBody>
      </p:sp>
    </p:spTree>
    <p:extLst>
      <p:ext uri="{BB962C8B-B14F-4D97-AF65-F5344CB8AC3E}">
        <p14:creationId xmlns:p14="http://schemas.microsoft.com/office/powerpoint/2010/main" val="4260819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94A0609-59A6-F03B-7B05-B2FBF28DAE6A}"/>
              </a:ext>
            </a:extLst>
          </p:cNvPr>
          <p:cNvSpPr>
            <a:spLocks noGrp="1"/>
          </p:cNvSpPr>
          <p:nvPr>
            <p:ph type="title"/>
          </p:nvPr>
        </p:nvSpPr>
        <p:spPr>
          <a:xfrm>
            <a:off x="838200" y="367141"/>
            <a:ext cx="10515600" cy="1325563"/>
          </a:xfrm>
        </p:spPr>
        <p:txBody>
          <a:bodyPr/>
          <a:lstStyle/>
          <a:p>
            <a:pPr algn="ctr"/>
            <a:r>
              <a:rPr lang="en-US" dirty="0"/>
              <a:t>Bonding and Grounding</a:t>
            </a:r>
            <a:br>
              <a:rPr lang="en-US" dirty="0"/>
            </a:br>
            <a:r>
              <a:rPr lang="en-US" sz="2400" dirty="0"/>
              <a:t>Bonding and Grounding helps prevent electrical injury.</a:t>
            </a:r>
            <a:endParaRPr lang="en-US" dirty="0"/>
          </a:p>
        </p:txBody>
      </p:sp>
      <p:pic>
        <p:nvPicPr>
          <p:cNvPr id="7" name="Content Placeholder 6" descr="Diagram&#10;&#10;Description automatically generated">
            <a:extLst>
              <a:ext uri="{FF2B5EF4-FFF2-40B4-BE49-F238E27FC236}">
                <a16:creationId xmlns:a16="http://schemas.microsoft.com/office/drawing/2014/main" id="{258504A4-CC37-38B3-AED8-DE208F9A572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79021" y="2157681"/>
            <a:ext cx="4572000" cy="3743325"/>
          </a:xfrm>
        </p:spPr>
      </p:pic>
    </p:spTree>
    <p:extLst>
      <p:ext uri="{BB962C8B-B14F-4D97-AF65-F5344CB8AC3E}">
        <p14:creationId xmlns:p14="http://schemas.microsoft.com/office/powerpoint/2010/main" val="832505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FBC6B-D0A5-84CD-251B-BC6CF0764337}"/>
              </a:ext>
            </a:extLst>
          </p:cNvPr>
          <p:cNvSpPr>
            <a:spLocks noGrp="1"/>
          </p:cNvSpPr>
          <p:nvPr>
            <p:ph type="title"/>
          </p:nvPr>
        </p:nvSpPr>
        <p:spPr/>
        <p:txBody>
          <a:bodyPr/>
          <a:lstStyle/>
          <a:p>
            <a:pPr algn="ctr"/>
            <a:r>
              <a:rPr lang="en-US" dirty="0"/>
              <a:t>Traffic Control</a:t>
            </a:r>
          </a:p>
        </p:txBody>
      </p:sp>
      <p:sp>
        <p:nvSpPr>
          <p:cNvPr id="3" name="Content Placeholder 2">
            <a:extLst>
              <a:ext uri="{FF2B5EF4-FFF2-40B4-BE49-F238E27FC236}">
                <a16:creationId xmlns:a16="http://schemas.microsoft.com/office/drawing/2014/main" id="{E0FA515C-E9BA-86F9-BBB1-0BDBFE9B3598}"/>
              </a:ext>
            </a:extLst>
          </p:cNvPr>
          <p:cNvSpPr>
            <a:spLocks noGrp="1"/>
          </p:cNvSpPr>
          <p:nvPr>
            <p:ph idx="1"/>
          </p:nvPr>
        </p:nvSpPr>
        <p:spPr/>
        <p:txBody>
          <a:bodyPr/>
          <a:lstStyle/>
          <a:p>
            <a:r>
              <a:rPr lang="en-US" dirty="0"/>
              <a:t>Reduce accidents</a:t>
            </a:r>
          </a:p>
          <a:p>
            <a:r>
              <a:rPr lang="en-US" dirty="0"/>
              <a:t>Minimize the potential for injury to CUI employees and the public</a:t>
            </a:r>
          </a:p>
          <a:p>
            <a:r>
              <a:rPr lang="en-US" dirty="0"/>
              <a:t>Reduce damage to private and public property</a:t>
            </a:r>
          </a:p>
          <a:p>
            <a:r>
              <a:rPr lang="en-US" dirty="0"/>
              <a:t>Minimize the possibility of claims and </a:t>
            </a:r>
            <a:r>
              <a:rPr lang="en-US" dirty="0" err="1"/>
              <a:t>lititgation</a:t>
            </a:r>
            <a:r>
              <a:rPr lang="en-US" dirty="0"/>
              <a:t> arising from work zone incidents</a:t>
            </a:r>
          </a:p>
          <a:p>
            <a:r>
              <a:rPr lang="en-US" dirty="0"/>
              <a:t>Reduce confusion to motorist</a:t>
            </a:r>
          </a:p>
          <a:p>
            <a:r>
              <a:rPr lang="en-US" dirty="0"/>
              <a:t>Expedite traffic flow</a:t>
            </a:r>
          </a:p>
          <a:p>
            <a:r>
              <a:rPr lang="en-US" dirty="0"/>
              <a:t>Improve public image</a:t>
            </a:r>
          </a:p>
        </p:txBody>
      </p:sp>
    </p:spTree>
    <p:extLst>
      <p:ext uri="{BB962C8B-B14F-4D97-AF65-F5344CB8AC3E}">
        <p14:creationId xmlns:p14="http://schemas.microsoft.com/office/powerpoint/2010/main" val="774685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4FB0-D3C1-42A6-2179-7F1146221D2E}"/>
              </a:ext>
            </a:extLst>
          </p:cNvPr>
          <p:cNvSpPr>
            <a:spLocks noGrp="1"/>
          </p:cNvSpPr>
          <p:nvPr>
            <p:ph type="title"/>
          </p:nvPr>
        </p:nvSpPr>
        <p:spPr/>
        <p:txBody>
          <a:bodyPr/>
          <a:lstStyle/>
          <a:p>
            <a:pPr algn="ctr"/>
            <a:r>
              <a:rPr lang="en-US" dirty="0"/>
              <a:t>Basic Work Zone Safety Principles</a:t>
            </a:r>
          </a:p>
        </p:txBody>
      </p:sp>
      <p:sp>
        <p:nvSpPr>
          <p:cNvPr id="3" name="Content Placeholder 2">
            <a:extLst>
              <a:ext uri="{FF2B5EF4-FFF2-40B4-BE49-F238E27FC236}">
                <a16:creationId xmlns:a16="http://schemas.microsoft.com/office/drawing/2014/main" id="{32AADBBA-10D0-C94E-E7E6-428421E92763}"/>
              </a:ext>
            </a:extLst>
          </p:cNvPr>
          <p:cNvSpPr>
            <a:spLocks noGrp="1"/>
          </p:cNvSpPr>
          <p:nvPr>
            <p:ph idx="1"/>
          </p:nvPr>
        </p:nvSpPr>
        <p:spPr/>
        <p:txBody>
          <a:bodyPr>
            <a:normAutofit fontScale="92500" lnSpcReduction="20000"/>
          </a:bodyPr>
          <a:lstStyle/>
          <a:p>
            <a:r>
              <a:rPr lang="en-US" dirty="0"/>
              <a:t>All work zone operations must conform to the MUTCD, state, and MSO standards</a:t>
            </a:r>
          </a:p>
          <a:p>
            <a:r>
              <a:rPr lang="en-US" dirty="0"/>
              <a:t>Traffic within the work zone must be the highest priority during all aspects of the project</a:t>
            </a:r>
          </a:p>
          <a:p>
            <a:r>
              <a:rPr lang="en-US" dirty="0"/>
              <a:t>Every employee whose actions affect or potentially influence traffic &amp; work zone control safety must be trained</a:t>
            </a:r>
          </a:p>
          <a:p>
            <a:r>
              <a:rPr lang="en-US" dirty="0"/>
              <a:t>Traffic flow should be inhibited as little as possible</a:t>
            </a:r>
          </a:p>
          <a:p>
            <a:r>
              <a:rPr lang="en-US" dirty="0"/>
              <a:t>Traffic &amp; work zone control must provide drivers and pedestrians with clear and positive guidance</a:t>
            </a:r>
          </a:p>
          <a:p>
            <a:r>
              <a:rPr lang="en-US" dirty="0"/>
              <a:t>Qualified personnel must conduct routine inspections of work zone</a:t>
            </a:r>
          </a:p>
          <a:p>
            <a:r>
              <a:rPr lang="en-US" dirty="0"/>
              <a:t>Traffic control is an essential part of all highway, roadway, shoulder, neutral ground and right of way operations</a:t>
            </a:r>
          </a:p>
        </p:txBody>
      </p:sp>
    </p:spTree>
    <p:extLst>
      <p:ext uri="{BB962C8B-B14F-4D97-AF65-F5344CB8AC3E}">
        <p14:creationId xmlns:p14="http://schemas.microsoft.com/office/powerpoint/2010/main" val="1416723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BDF55-E26A-588A-2926-53C6FB311AB6}"/>
              </a:ext>
            </a:extLst>
          </p:cNvPr>
          <p:cNvSpPr>
            <a:spLocks noGrp="1"/>
          </p:cNvSpPr>
          <p:nvPr>
            <p:ph type="title"/>
          </p:nvPr>
        </p:nvSpPr>
        <p:spPr/>
        <p:txBody>
          <a:bodyPr/>
          <a:lstStyle/>
          <a:p>
            <a:pPr algn="ctr"/>
            <a:r>
              <a:rPr lang="en-US" dirty="0"/>
              <a:t>OSHA 29 CFR 1910.268 Standard</a:t>
            </a:r>
          </a:p>
        </p:txBody>
      </p:sp>
      <p:sp>
        <p:nvSpPr>
          <p:cNvPr id="3" name="Content Placeholder 2">
            <a:extLst>
              <a:ext uri="{FF2B5EF4-FFF2-40B4-BE49-F238E27FC236}">
                <a16:creationId xmlns:a16="http://schemas.microsoft.com/office/drawing/2014/main" id="{2E4DA762-6C54-54D9-E5E2-61387DAA50CC}"/>
              </a:ext>
            </a:extLst>
          </p:cNvPr>
          <p:cNvSpPr>
            <a:spLocks noGrp="1"/>
          </p:cNvSpPr>
          <p:nvPr>
            <p:ph idx="1"/>
          </p:nvPr>
        </p:nvSpPr>
        <p:spPr/>
        <p:txBody>
          <a:bodyPr/>
          <a:lstStyle/>
          <a:p>
            <a:r>
              <a:rPr lang="en-US" dirty="0"/>
              <a:t>Cable system and cable employees basic responsibilities fall under the standard</a:t>
            </a:r>
          </a:p>
          <a:p>
            <a:endParaRPr lang="en-US" dirty="0"/>
          </a:p>
          <a:p>
            <a:r>
              <a:rPr lang="en-US" dirty="0"/>
              <a:t>Provides guidelines for the telecommunications industry</a:t>
            </a:r>
          </a:p>
        </p:txBody>
      </p:sp>
    </p:spTree>
    <p:extLst>
      <p:ext uri="{BB962C8B-B14F-4D97-AF65-F5344CB8AC3E}">
        <p14:creationId xmlns:p14="http://schemas.microsoft.com/office/powerpoint/2010/main" val="1377625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F7D1D-93F4-B0D1-94A9-E98000F86E75}"/>
              </a:ext>
            </a:extLst>
          </p:cNvPr>
          <p:cNvSpPr>
            <a:spLocks noGrp="1"/>
          </p:cNvSpPr>
          <p:nvPr>
            <p:ph type="title"/>
          </p:nvPr>
        </p:nvSpPr>
        <p:spPr/>
        <p:txBody>
          <a:bodyPr/>
          <a:lstStyle/>
          <a:p>
            <a:pPr algn="ctr"/>
            <a:r>
              <a:rPr lang="en-US" dirty="0"/>
              <a:t>CUI Responsibilities</a:t>
            </a:r>
          </a:p>
        </p:txBody>
      </p:sp>
      <p:sp>
        <p:nvSpPr>
          <p:cNvPr id="3" name="Content Placeholder 2">
            <a:extLst>
              <a:ext uri="{FF2B5EF4-FFF2-40B4-BE49-F238E27FC236}">
                <a16:creationId xmlns:a16="http://schemas.microsoft.com/office/drawing/2014/main" id="{F79D8D44-A51A-7622-24D3-5F9FAA727AF5}"/>
              </a:ext>
            </a:extLst>
          </p:cNvPr>
          <p:cNvSpPr>
            <a:spLocks noGrp="1"/>
          </p:cNvSpPr>
          <p:nvPr>
            <p:ph idx="1"/>
          </p:nvPr>
        </p:nvSpPr>
        <p:spPr/>
        <p:txBody>
          <a:bodyPr/>
          <a:lstStyle/>
          <a:p>
            <a:r>
              <a:rPr lang="en-US" dirty="0"/>
              <a:t>Provide a workplace free of hazards</a:t>
            </a:r>
          </a:p>
          <a:p>
            <a:r>
              <a:rPr lang="en-US" dirty="0"/>
              <a:t>Be familiar with OSHA Standards</a:t>
            </a:r>
          </a:p>
          <a:p>
            <a:r>
              <a:rPr lang="en-US" dirty="0"/>
              <a:t>Inform all employees about OSHA</a:t>
            </a:r>
          </a:p>
          <a:p>
            <a:r>
              <a:rPr lang="en-US" dirty="0"/>
              <a:t>Ensure workplace conditions conform to applicable standards</a:t>
            </a:r>
          </a:p>
          <a:p>
            <a:r>
              <a:rPr lang="en-US" dirty="0"/>
              <a:t>Ensure all tools and personal protective equipment are safe and properly maintained</a:t>
            </a:r>
          </a:p>
        </p:txBody>
      </p:sp>
    </p:spTree>
    <p:extLst>
      <p:ext uri="{BB962C8B-B14F-4D97-AF65-F5344CB8AC3E}">
        <p14:creationId xmlns:p14="http://schemas.microsoft.com/office/powerpoint/2010/main" val="2301380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579F7-003C-F494-53B4-E67E89A8469E}"/>
              </a:ext>
            </a:extLst>
          </p:cNvPr>
          <p:cNvSpPr>
            <a:spLocks noGrp="1"/>
          </p:cNvSpPr>
          <p:nvPr>
            <p:ph type="title"/>
          </p:nvPr>
        </p:nvSpPr>
        <p:spPr/>
        <p:txBody>
          <a:bodyPr/>
          <a:lstStyle/>
          <a:p>
            <a:pPr algn="ctr"/>
            <a:r>
              <a:rPr lang="en-US" dirty="0"/>
              <a:t>CUI Responsibilities (2)</a:t>
            </a:r>
          </a:p>
        </p:txBody>
      </p:sp>
      <p:sp>
        <p:nvSpPr>
          <p:cNvPr id="3" name="Content Placeholder 2">
            <a:extLst>
              <a:ext uri="{FF2B5EF4-FFF2-40B4-BE49-F238E27FC236}">
                <a16:creationId xmlns:a16="http://schemas.microsoft.com/office/drawing/2014/main" id="{A70C6744-BE3C-666F-9CBA-A0A2683F9954}"/>
              </a:ext>
            </a:extLst>
          </p:cNvPr>
          <p:cNvSpPr>
            <a:spLocks noGrp="1"/>
          </p:cNvSpPr>
          <p:nvPr>
            <p:ph idx="1"/>
          </p:nvPr>
        </p:nvSpPr>
        <p:spPr/>
        <p:txBody>
          <a:bodyPr/>
          <a:lstStyle/>
          <a:p>
            <a:r>
              <a:rPr lang="en-US" dirty="0"/>
              <a:t>Warn employees of potential hazards</a:t>
            </a:r>
          </a:p>
          <a:p>
            <a:r>
              <a:rPr lang="en-US" dirty="0"/>
              <a:t>Establish appropriate operating procedures</a:t>
            </a:r>
          </a:p>
          <a:p>
            <a:r>
              <a:rPr lang="en-US" dirty="0"/>
              <a:t>Provide OSHA required medical exams</a:t>
            </a:r>
          </a:p>
          <a:p>
            <a:r>
              <a:rPr lang="en-US" dirty="0"/>
              <a:t>Report accidents to OSHA in 8 hours</a:t>
            </a:r>
          </a:p>
          <a:p>
            <a:r>
              <a:rPr lang="en-US" dirty="0"/>
              <a:t>Post the OSHA poster</a:t>
            </a:r>
          </a:p>
          <a:p>
            <a:r>
              <a:rPr lang="en-US" dirty="0"/>
              <a:t>Maintain on OSHA Log 300</a:t>
            </a:r>
          </a:p>
          <a:p>
            <a:r>
              <a:rPr lang="en-US" dirty="0"/>
              <a:t>Provide access to OSHA Log 300</a:t>
            </a:r>
          </a:p>
        </p:txBody>
      </p:sp>
    </p:spTree>
    <p:extLst>
      <p:ext uri="{BB962C8B-B14F-4D97-AF65-F5344CB8AC3E}">
        <p14:creationId xmlns:p14="http://schemas.microsoft.com/office/powerpoint/2010/main" val="2010356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635DA-0937-68A1-B17E-FF77AFCBC8F0}"/>
              </a:ext>
            </a:extLst>
          </p:cNvPr>
          <p:cNvSpPr>
            <a:spLocks noGrp="1"/>
          </p:cNvSpPr>
          <p:nvPr>
            <p:ph type="title"/>
          </p:nvPr>
        </p:nvSpPr>
        <p:spPr/>
        <p:txBody>
          <a:bodyPr/>
          <a:lstStyle/>
          <a:p>
            <a:pPr algn="ctr"/>
            <a:r>
              <a:rPr lang="en-US" dirty="0"/>
              <a:t>CUI Responsibilities (3)</a:t>
            </a:r>
          </a:p>
        </p:txBody>
      </p:sp>
      <p:sp>
        <p:nvSpPr>
          <p:cNvPr id="3" name="Content Placeholder 2">
            <a:extLst>
              <a:ext uri="{FF2B5EF4-FFF2-40B4-BE49-F238E27FC236}">
                <a16:creationId xmlns:a16="http://schemas.microsoft.com/office/drawing/2014/main" id="{24F86FA8-2780-FB94-F785-18648BA70E74}"/>
              </a:ext>
            </a:extLst>
          </p:cNvPr>
          <p:cNvSpPr>
            <a:spLocks noGrp="1"/>
          </p:cNvSpPr>
          <p:nvPr>
            <p:ph idx="1"/>
          </p:nvPr>
        </p:nvSpPr>
        <p:spPr/>
        <p:txBody>
          <a:bodyPr/>
          <a:lstStyle/>
          <a:p>
            <a:r>
              <a:rPr lang="en-US" dirty="0"/>
              <a:t>Cooperate with OSHA compliance officers</a:t>
            </a:r>
          </a:p>
          <a:p>
            <a:r>
              <a:rPr lang="en-US" dirty="0"/>
              <a:t>Do not discriminate against employees who exercise their OSHA Act rights</a:t>
            </a:r>
          </a:p>
          <a:p>
            <a:r>
              <a:rPr lang="en-US" dirty="0"/>
              <a:t>Post OSHA citations at appropriate site</a:t>
            </a:r>
          </a:p>
          <a:p>
            <a:r>
              <a:rPr lang="en-US" dirty="0"/>
              <a:t>Abate cited violations with the prescribed periods</a:t>
            </a:r>
          </a:p>
          <a:p>
            <a:pPr marL="0" indent="0">
              <a:buNone/>
            </a:pPr>
            <a:endParaRPr lang="en-US" dirty="0"/>
          </a:p>
        </p:txBody>
      </p:sp>
    </p:spTree>
    <p:extLst>
      <p:ext uri="{BB962C8B-B14F-4D97-AF65-F5344CB8AC3E}">
        <p14:creationId xmlns:p14="http://schemas.microsoft.com/office/powerpoint/2010/main" val="1548584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F1E2106-1DD6-8C3E-6F13-9D1F9E081777}"/>
              </a:ext>
            </a:extLst>
          </p:cNvPr>
          <p:cNvSpPr>
            <a:spLocks noGrp="1"/>
          </p:cNvSpPr>
          <p:nvPr>
            <p:ph type="title"/>
          </p:nvPr>
        </p:nvSpPr>
        <p:spPr/>
        <p:txBody>
          <a:bodyPr/>
          <a:lstStyle/>
          <a:p>
            <a:pPr algn="ctr"/>
            <a:r>
              <a:rPr lang="en-US" dirty="0"/>
              <a:t>Good Samaritan Laws</a:t>
            </a:r>
          </a:p>
        </p:txBody>
      </p:sp>
      <p:sp>
        <p:nvSpPr>
          <p:cNvPr id="5" name="Content Placeholder 4">
            <a:extLst>
              <a:ext uri="{FF2B5EF4-FFF2-40B4-BE49-F238E27FC236}">
                <a16:creationId xmlns:a16="http://schemas.microsoft.com/office/drawing/2014/main" id="{78E2D6E3-72E7-E2DE-5FCF-F2746306C834}"/>
              </a:ext>
            </a:extLst>
          </p:cNvPr>
          <p:cNvSpPr>
            <a:spLocks noGrp="1"/>
          </p:cNvSpPr>
          <p:nvPr>
            <p:ph idx="1"/>
          </p:nvPr>
        </p:nvSpPr>
        <p:spPr/>
        <p:txBody>
          <a:bodyPr/>
          <a:lstStyle/>
          <a:p>
            <a:pPr marL="0" indent="0">
              <a:buNone/>
            </a:pPr>
            <a:r>
              <a:rPr lang="en-US" dirty="0"/>
              <a:t>Good Samaritan Laws were created to support people who assist others in emergency situations.  These laws provide legal protection for those who administer emergency services to others who are ill or injured.  These laws do require that the “Good Samaritan” use common sense when helping in an </a:t>
            </a:r>
            <a:r>
              <a:rPr lang="en-US"/>
              <a:t>emergency situation </a:t>
            </a:r>
            <a:r>
              <a:rPr lang="en-US" dirty="0"/>
              <a:t>and remain within the limits of her or his own experience level when dealing with an emergency.  The laws also assume that the Good Samaritan performs to his or her best ability with the intention of saving the life and/or preventing further injury.</a:t>
            </a:r>
          </a:p>
          <a:p>
            <a:pPr marL="0" indent="0">
              <a:buNone/>
            </a:pPr>
            <a:endParaRPr lang="en-US" dirty="0"/>
          </a:p>
        </p:txBody>
      </p:sp>
    </p:spTree>
    <p:extLst>
      <p:ext uri="{BB962C8B-B14F-4D97-AF65-F5344CB8AC3E}">
        <p14:creationId xmlns:p14="http://schemas.microsoft.com/office/powerpoint/2010/main" val="813837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BBA56D1-0FF7-438A-2F03-92AC3DC65BD4}"/>
              </a:ext>
            </a:extLst>
          </p:cNvPr>
          <p:cNvSpPr>
            <a:spLocks noGrp="1"/>
          </p:cNvSpPr>
          <p:nvPr>
            <p:ph type="title"/>
          </p:nvPr>
        </p:nvSpPr>
        <p:spPr/>
        <p:txBody>
          <a:bodyPr/>
          <a:lstStyle/>
          <a:p>
            <a:pPr algn="ctr"/>
            <a:r>
              <a:rPr lang="en-US" dirty="0"/>
              <a:t>Employee Responsibilities</a:t>
            </a:r>
          </a:p>
        </p:txBody>
      </p:sp>
      <p:sp>
        <p:nvSpPr>
          <p:cNvPr id="5" name="Content Placeholder 4">
            <a:extLst>
              <a:ext uri="{FF2B5EF4-FFF2-40B4-BE49-F238E27FC236}">
                <a16:creationId xmlns:a16="http://schemas.microsoft.com/office/drawing/2014/main" id="{39570529-6B7B-C794-B80D-D1B616C9EC5F}"/>
              </a:ext>
            </a:extLst>
          </p:cNvPr>
          <p:cNvSpPr>
            <a:spLocks noGrp="1"/>
          </p:cNvSpPr>
          <p:nvPr>
            <p:ph idx="1"/>
          </p:nvPr>
        </p:nvSpPr>
        <p:spPr/>
        <p:txBody>
          <a:bodyPr/>
          <a:lstStyle/>
          <a:p>
            <a:r>
              <a:rPr lang="en-US" dirty="0"/>
              <a:t>Read and understand OSHA poster</a:t>
            </a:r>
          </a:p>
          <a:p>
            <a:r>
              <a:rPr lang="en-US" dirty="0"/>
              <a:t>Comply with all applicable OSHA </a:t>
            </a:r>
            <a:r>
              <a:rPr lang="en-US" dirty="0" err="1"/>
              <a:t>reguations</a:t>
            </a:r>
            <a:endParaRPr lang="en-US" dirty="0"/>
          </a:p>
          <a:p>
            <a:r>
              <a:rPr lang="en-US" dirty="0"/>
              <a:t>Follow all CUI safety and health guidelines</a:t>
            </a:r>
          </a:p>
          <a:p>
            <a:r>
              <a:rPr lang="en-US" dirty="0"/>
              <a:t>Report hazardous conditions</a:t>
            </a:r>
          </a:p>
          <a:p>
            <a:r>
              <a:rPr lang="en-US" dirty="0"/>
              <a:t>Report job related injury or illness</a:t>
            </a:r>
          </a:p>
          <a:p>
            <a:r>
              <a:rPr lang="en-US" dirty="0"/>
              <a:t>Cooperate with OSHA compliance officers</a:t>
            </a:r>
          </a:p>
        </p:txBody>
      </p:sp>
    </p:spTree>
    <p:extLst>
      <p:ext uri="{BB962C8B-B14F-4D97-AF65-F5344CB8AC3E}">
        <p14:creationId xmlns:p14="http://schemas.microsoft.com/office/powerpoint/2010/main" val="38858931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17EBA-DEA0-9EA6-1003-2D64478A1D71}"/>
              </a:ext>
            </a:extLst>
          </p:cNvPr>
          <p:cNvSpPr>
            <a:spLocks noGrp="1"/>
          </p:cNvSpPr>
          <p:nvPr>
            <p:ph type="title"/>
          </p:nvPr>
        </p:nvSpPr>
        <p:spPr/>
        <p:txBody>
          <a:bodyPr/>
          <a:lstStyle/>
          <a:p>
            <a:pPr algn="ctr"/>
            <a:r>
              <a:rPr lang="en-US" dirty="0"/>
              <a:t>OSHA Field Inspections</a:t>
            </a:r>
          </a:p>
        </p:txBody>
      </p:sp>
      <p:sp>
        <p:nvSpPr>
          <p:cNvPr id="3" name="Content Placeholder 2">
            <a:extLst>
              <a:ext uri="{FF2B5EF4-FFF2-40B4-BE49-F238E27FC236}">
                <a16:creationId xmlns:a16="http://schemas.microsoft.com/office/drawing/2014/main" id="{F004C491-F1B1-9F49-EDEF-6B65B415A1BA}"/>
              </a:ext>
            </a:extLst>
          </p:cNvPr>
          <p:cNvSpPr>
            <a:spLocks noGrp="1"/>
          </p:cNvSpPr>
          <p:nvPr>
            <p:ph idx="1"/>
          </p:nvPr>
        </p:nvSpPr>
        <p:spPr/>
        <p:txBody>
          <a:bodyPr/>
          <a:lstStyle/>
          <a:p>
            <a:r>
              <a:rPr lang="en-US" dirty="0"/>
              <a:t>Ask to see ID Card</a:t>
            </a:r>
          </a:p>
          <a:p>
            <a:r>
              <a:rPr lang="en-US" dirty="0"/>
              <a:t>Notify your supervisor</a:t>
            </a:r>
          </a:p>
          <a:p>
            <a:r>
              <a:rPr lang="en-US" dirty="0"/>
              <a:t>All compliance officer to conduct the inspection</a:t>
            </a:r>
          </a:p>
        </p:txBody>
      </p:sp>
    </p:spTree>
    <p:extLst>
      <p:ext uri="{BB962C8B-B14F-4D97-AF65-F5344CB8AC3E}">
        <p14:creationId xmlns:p14="http://schemas.microsoft.com/office/powerpoint/2010/main" val="1186052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6314A-31BF-8D33-59DA-05A50A924622}"/>
              </a:ext>
            </a:extLst>
          </p:cNvPr>
          <p:cNvSpPr>
            <a:spLocks noGrp="1"/>
          </p:cNvSpPr>
          <p:nvPr>
            <p:ph type="title"/>
          </p:nvPr>
        </p:nvSpPr>
        <p:spPr/>
        <p:txBody>
          <a:bodyPr/>
          <a:lstStyle/>
          <a:p>
            <a:pPr algn="ctr"/>
            <a:r>
              <a:rPr lang="en-US" dirty="0"/>
              <a:t>Creature Hazards</a:t>
            </a:r>
          </a:p>
        </p:txBody>
      </p:sp>
      <p:sp>
        <p:nvSpPr>
          <p:cNvPr id="3" name="Content Placeholder 2">
            <a:extLst>
              <a:ext uri="{FF2B5EF4-FFF2-40B4-BE49-F238E27FC236}">
                <a16:creationId xmlns:a16="http://schemas.microsoft.com/office/drawing/2014/main" id="{AFA53AE0-D080-6938-D661-8A3E32DEEAC7}"/>
              </a:ext>
            </a:extLst>
          </p:cNvPr>
          <p:cNvSpPr>
            <a:spLocks noGrp="1"/>
          </p:cNvSpPr>
          <p:nvPr>
            <p:ph idx="1"/>
          </p:nvPr>
        </p:nvSpPr>
        <p:spPr/>
        <p:txBody>
          <a:bodyPr/>
          <a:lstStyle/>
          <a:p>
            <a:r>
              <a:rPr lang="en-US" dirty="0"/>
              <a:t>Wild animals</a:t>
            </a:r>
          </a:p>
          <a:p>
            <a:r>
              <a:rPr lang="en-US" dirty="0"/>
              <a:t>Insects</a:t>
            </a:r>
          </a:p>
          <a:p>
            <a:r>
              <a:rPr lang="en-US" dirty="0"/>
              <a:t>Vegetation</a:t>
            </a:r>
          </a:p>
          <a:p>
            <a:r>
              <a:rPr lang="en-US" dirty="0"/>
              <a:t>Domesticated animals</a:t>
            </a:r>
          </a:p>
        </p:txBody>
      </p:sp>
    </p:spTree>
    <p:extLst>
      <p:ext uri="{BB962C8B-B14F-4D97-AF65-F5344CB8AC3E}">
        <p14:creationId xmlns:p14="http://schemas.microsoft.com/office/powerpoint/2010/main" val="4055833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CD048-1C56-305D-E736-5712677B2A2C}"/>
              </a:ext>
            </a:extLst>
          </p:cNvPr>
          <p:cNvSpPr>
            <a:spLocks noGrp="1"/>
          </p:cNvSpPr>
          <p:nvPr>
            <p:ph type="title"/>
          </p:nvPr>
        </p:nvSpPr>
        <p:spPr/>
        <p:txBody>
          <a:bodyPr/>
          <a:lstStyle/>
          <a:p>
            <a:pPr algn="ctr"/>
            <a:r>
              <a:rPr lang="en-US" dirty="0"/>
              <a:t>Dogs and Safety</a:t>
            </a:r>
            <a:br>
              <a:rPr lang="en-US" dirty="0"/>
            </a:br>
            <a:r>
              <a:rPr lang="en-US" sz="2400" dirty="0"/>
              <a:t>Every dog will bite given the right circumstances</a:t>
            </a:r>
            <a:endParaRPr lang="en-US" dirty="0"/>
          </a:p>
        </p:txBody>
      </p:sp>
      <p:sp>
        <p:nvSpPr>
          <p:cNvPr id="3" name="Content Placeholder 2">
            <a:extLst>
              <a:ext uri="{FF2B5EF4-FFF2-40B4-BE49-F238E27FC236}">
                <a16:creationId xmlns:a16="http://schemas.microsoft.com/office/drawing/2014/main" id="{8CEFC5A6-BFC0-513D-04EA-2A67D323002A}"/>
              </a:ext>
            </a:extLst>
          </p:cNvPr>
          <p:cNvSpPr>
            <a:spLocks noGrp="1"/>
          </p:cNvSpPr>
          <p:nvPr>
            <p:ph idx="1"/>
          </p:nvPr>
        </p:nvSpPr>
        <p:spPr/>
        <p:txBody>
          <a:bodyPr/>
          <a:lstStyle/>
          <a:p>
            <a:r>
              <a:rPr lang="en-US" dirty="0"/>
              <a:t>Approach slowly</a:t>
            </a:r>
          </a:p>
          <a:p>
            <a:r>
              <a:rPr lang="en-US" dirty="0"/>
              <a:t>Avoid dominate behaviors</a:t>
            </a:r>
          </a:p>
          <a:p>
            <a:r>
              <a:rPr lang="en-US" dirty="0"/>
              <a:t>Don’t run</a:t>
            </a:r>
          </a:p>
          <a:p>
            <a:r>
              <a:rPr lang="en-US" dirty="0"/>
              <a:t>Have something in your hand</a:t>
            </a:r>
          </a:p>
          <a:p>
            <a:r>
              <a:rPr lang="en-US" dirty="0"/>
              <a:t>Don’t panic</a:t>
            </a:r>
          </a:p>
          <a:p>
            <a:r>
              <a:rPr lang="en-US" dirty="0"/>
              <a:t>Stay on your feet</a:t>
            </a:r>
          </a:p>
          <a:p>
            <a:r>
              <a:rPr lang="en-US" dirty="0"/>
              <a:t>If knocked down, protect your face and neck</a:t>
            </a:r>
          </a:p>
        </p:txBody>
      </p:sp>
    </p:spTree>
    <p:extLst>
      <p:ext uri="{BB962C8B-B14F-4D97-AF65-F5344CB8AC3E}">
        <p14:creationId xmlns:p14="http://schemas.microsoft.com/office/powerpoint/2010/main" val="29762113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6A256-D34C-9E9C-C5BA-6943BBDEB443}"/>
              </a:ext>
            </a:extLst>
          </p:cNvPr>
          <p:cNvSpPr>
            <a:spLocks noGrp="1"/>
          </p:cNvSpPr>
          <p:nvPr>
            <p:ph type="title"/>
          </p:nvPr>
        </p:nvSpPr>
        <p:spPr/>
        <p:txBody>
          <a:bodyPr/>
          <a:lstStyle/>
          <a:p>
            <a:pPr algn="ctr"/>
            <a:r>
              <a:rPr lang="en-US" dirty="0"/>
              <a:t>Signs of Potential Dog Attack</a:t>
            </a:r>
          </a:p>
        </p:txBody>
      </p:sp>
      <p:sp>
        <p:nvSpPr>
          <p:cNvPr id="3" name="Content Placeholder 2">
            <a:extLst>
              <a:ext uri="{FF2B5EF4-FFF2-40B4-BE49-F238E27FC236}">
                <a16:creationId xmlns:a16="http://schemas.microsoft.com/office/drawing/2014/main" id="{7F11AA26-0439-52BC-10AA-36B553673830}"/>
              </a:ext>
            </a:extLst>
          </p:cNvPr>
          <p:cNvSpPr>
            <a:spLocks noGrp="1"/>
          </p:cNvSpPr>
          <p:nvPr>
            <p:ph idx="1"/>
          </p:nvPr>
        </p:nvSpPr>
        <p:spPr/>
        <p:txBody>
          <a:bodyPr/>
          <a:lstStyle/>
          <a:p>
            <a:r>
              <a:rPr lang="en-US" dirty="0"/>
              <a:t>Head is below shoulder level with ears back and eyes locked on you</a:t>
            </a:r>
          </a:p>
          <a:p>
            <a:r>
              <a:rPr lang="en-US" dirty="0"/>
              <a:t>Head is turned to one side and dog is looking from corner of eye</a:t>
            </a:r>
          </a:p>
          <a:p>
            <a:r>
              <a:rPr lang="en-US" dirty="0"/>
              <a:t>Growling, snarling or aggressive barking</a:t>
            </a:r>
          </a:p>
          <a:p>
            <a:r>
              <a:rPr lang="en-US" dirty="0"/>
              <a:t>Shyness or fear, such as when a dog crouches, has its head low or tail between its legs.  Fearful dogs can be </a:t>
            </a:r>
            <a:r>
              <a:rPr lang="en-US" dirty="0" err="1"/>
              <a:t>dangerisous</a:t>
            </a:r>
            <a:r>
              <a:rPr lang="en-US" dirty="0"/>
              <a:t> too</a:t>
            </a:r>
          </a:p>
          <a:p>
            <a:r>
              <a:rPr lang="en-US" dirty="0"/>
              <a:t>Fur raised, ears erect, body stiff, tail high; the dog is saying, “Stay away from me, or I’ll do something drastic!”</a:t>
            </a:r>
          </a:p>
        </p:txBody>
      </p:sp>
    </p:spTree>
    <p:extLst>
      <p:ext uri="{BB962C8B-B14F-4D97-AF65-F5344CB8AC3E}">
        <p14:creationId xmlns:p14="http://schemas.microsoft.com/office/powerpoint/2010/main" val="7064454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10E6794-54BF-755D-060D-6D31F2A94CB4}"/>
              </a:ext>
            </a:extLst>
          </p:cNvPr>
          <p:cNvSpPr>
            <a:spLocks noGrp="1"/>
          </p:cNvSpPr>
          <p:nvPr>
            <p:ph type="title"/>
          </p:nvPr>
        </p:nvSpPr>
        <p:spPr/>
        <p:txBody>
          <a:bodyPr/>
          <a:lstStyle/>
          <a:p>
            <a:pPr algn="ctr"/>
            <a:r>
              <a:rPr lang="en-US" dirty="0"/>
              <a:t>Snake Bites</a:t>
            </a:r>
          </a:p>
        </p:txBody>
      </p:sp>
      <p:sp>
        <p:nvSpPr>
          <p:cNvPr id="5" name="Content Placeholder 4">
            <a:extLst>
              <a:ext uri="{FF2B5EF4-FFF2-40B4-BE49-F238E27FC236}">
                <a16:creationId xmlns:a16="http://schemas.microsoft.com/office/drawing/2014/main" id="{E967351E-CCA1-7DFF-D5C9-F0642BDB1B8F}"/>
              </a:ext>
            </a:extLst>
          </p:cNvPr>
          <p:cNvSpPr>
            <a:spLocks noGrp="1"/>
          </p:cNvSpPr>
          <p:nvPr>
            <p:ph idx="1"/>
          </p:nvPr>
        </p:nvSpPr>
        <p:spPr/>
        <p:txBody>
          <a:bodyPr>
            <a:normAutofit fontScale="85000" lnSpcReduction="20000"/>
          </a:bodyPr>
          <a:lstStyle/>
          <a:p>
            <a:pPr marL="0" indent="0">
              <a:buNone/>
            </a:pPr>
            <a:r>
              <a:rPr lang="en-US" b="1" dirty="0"/>
              <a:t>Precautions:</a:t>
            </a:r>
          </a:p>
          <a:p>
            <a:r>
              <a:rPr lang="en-US" dirty="0"/>
              <a:t>Leave snakes alone</a:t>
            </a:r>
          </a:p>
          <a:p>
            <a:r>
              <a:rPr lang="en-US" dirty="0"/>
              <a:t>Stay out of tall grass unless you wear thick leather boots</a:t>
            </a:r>
          </a:p>
          <a:p>
            <a:r>
              <a:rPr lang="en-US" dirty="0"/>
              <a:t>Keep hands and feet out of areas you cannot see</a:t>
            </a:r>
          </a:p>
          <a:p>
            <a:r>
              <a:rPr lang="en-US" dirty="0"/>
              <a:t>Be cautious and alert when climbing rocks</a:t>
            </a:r>
          </a:p>
          <a:p>
            <a:pPr marL="0" indent="0">
              <a:buNone/>
            </a:pPr>
            <a:r>
              <a:rPr lang="en-US" b="1" dirty="0"/>
              <a:t>Signs of snake bite:</a:t>
            </a:r>
          </a:p>
          <a:p>
            <a:r>
              <a:rPr lang="en-US" dirty="0"/>
              <a:t>Bite mark</a:t>
            </a:r>
          </a:p>
          <a:p>
            <a:r>
              <a:rPr lang="en-US" dirty="0"/>
              <a:t>Pain</a:t>
            </a:r>
          </a:p>
          <a:p>
            <a:r>
              <a:rPr lang="en-US" b="1" dirty="0"/>
              <a:t>Care:</a:t>
            </a:r>
          </a:p>
          <a:p>
            <a:r>
              <a:rPr lang="en-US" dirty="0"/>
              <a:t>Wash wound, keep bitten part still and lower than the heart</a:t>
            </a:r>
          </a:p>
          <a:p>
            <a:r>
              <a:rPr lang="en-US" dirty="0"/>
              <a:t>Call 911 or local emergency number</a:t>
            </a:r>
          </a:p>
        </p:txBody>
      </p:sp>
    </p:spTree>
    <p:extLst>
      <p:ext uri="{BB962C8B-B14F-4D97-AF65-F5344CB8AC3E}">
        <p14:creationId xmlns:p14="http://schemas.microsoft.com/office/powerpoint/2010/main" val="3508822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F7AA9-95AA-5F05-F605-07455552FED0}"/>
              </a:ext>
            </a:extLst>
          </p:cNvPr>
          <p:cNvSpPr>
            <a:spLocks noGrp="1"/>
          </p:cNvSpPr>
          <p:nvPr>
            <p:ph type="title"/>
          </p:nvPr>
        </p:nvSpPr>
        <p:spPr/>
        <p:txBody>
          <a:bodyPr/>
          <a:lstStyle/>
          <a:p>
            <a:pPr algn="ctr"/>
            <a:r>
              <a:rPr lang="en-US" dirty="0" err="1"/>
              <a:t>OtherAnimal</a:t>
            </a:r>
            <a:r>
              <a:rPr lang="en-US" dirty="0"/>
              <a:t> Bites</a:t>
            </a:r>
          </a:p>
        </p:txBody>
      </p:sp>
      <p:sp>
        <p:nvSpPr>
          <p:cNvPr id="3" name="Content Placeholder 2">
            <a:extLst>
              <a:ext uri="{FF2B5EF4-FFF2-40B4-BE49-F238E27FC236}">
                <a16:creationId xmlns:a16="http://schemas.microsoft.com/office/drawing/2014/main" id="{26BC5E83-41AF-610D-E835-051168FA849C}"/>
              </a:ext>
            </a:extLst>
          </p:cNvPr>
          <p:cNvSpPr>
            <a:spLocks noGrp="1"/>
          </p:cNvSpPr>
          <p:nvPr>
            <p:ph idx="1"/>
          </p:nvPr>
        </p:nvSpPr>
        <p:spPr/>
        <p:txBody>
          <a:bodyPr/>
          <a:lstStyle/>
          <a:p>
            <a:pPr marL="0" indent="0">
              <a:buNone/>
            </a:pPr>
            <a:r>
              <a:rPr lang="en-US" b="1" dirty="0"/>
              <a:t>Signs:</a:t>
            </a:r>
          </a:p>
          <a:p>
            <a:r>
              <a:rPr lang="en-US" dirty="0"/>
              <a:t>Bite mark</a:t>
            </a:r>
          </a:p>
          <a:p>
            <a:r>
              <a:rPr lang="en-US" dirty="0"/>
              <a:t>Pain</a:t>
            </a:r>
          </a:p>
          <a:p>
            <a:pPr marL="0" indent="0">
              <a:buNone/>
            </a:pPr>
            <a:r>
              <a:rPr lang="en-US" b="1" dirty="0"/>
              <a:t>Care:</a:t>
            </a:r>
          </a:p>
          <a:p>
            <a:r>
              <a:rPr lang="en-US" dirty="0"/>
              <a:t>Wash wound</a:t>
            </a:r>
          </a:p>
          <a:p>
            <a:r>
              <a:rPr lang="en-US" dirty="0"/>
              <a:t>Control bleeding</a:t>
            </a:r>
          </a:p>
          <a:p>
            <a:r>
              <a:rPr lang="en-US" dirty="0"/>
              <a:t>Apply antibiotic ointment; cover wound</a:t>
            </a:r>
          </a:p>
          <a:p>
            <a:r>
              <a:rPr lang="en-US" dirty="0"/>
              <a:t>Get medical attention if rabies is suspected </a:t>
            </a:r>
          </a:p>
        </p:txBody>
      </p:sp>
    </p:spTree>
    <p:extLst>
      <p:ext uri="{BB962C8B-B14F-4D97-AF65-F5344CB8AC3E}">
        <p14:creationId xmlns:p14="http://schemas.microsoft.com/office/powerpoint/2010/main" val="4079777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1EDAB-E029-417C-0660-B24BE8AD91B9}"/>
              </a:ext>
            </a:extLst>
          </p:cNvPr>
          <p:cNvSpPr>
            <a:spLocks noGrp="1"/>
          </p:cNvSpPr>
          <p:nvPr>
            <p:ph type="title"/>
          </p:nvPr>
        </p:nvSpPr>
        <p:spPr/>
        <p:txBody>
          <a:bodyPr/>
          <a:lstStyle/>
          <a:p>
            <a:pPr algn="ctr"/>
            <a:r>
              <a:rPr lang="en-US" dirty="0"/>
              <a:t>Insect Bites &amp; Stings</a:t>
            </a:r>
          </a:p>
        </p:txBody>
      </p:sp>
      <p:sp>
        <p:nvSpPr>
          <p:cNvPr id="3" name="Content Placeholder 2">
            <a:extLst>
              <a:ext uri="{FF2B5EF4-FFF2-40B4-BE49-F238E27FC236}">
                <a16:creationId xmlns:a16="http://schemas.microsoft.com/office/drawing/2014/main" id="{8D72AB44-40CB-962C-B9BD-C90B652495BB}"/>
              </a:ext>
            </a:extLst>
          </p:cNvPr>
          <p:cNvSpPr>
            <a:spLocks noGrp="1"/>
          </p:cNvSpPr>
          <p:nvPr>
            <p:ph idx="1"/>
          </p:nvPr>
        </p:nvSpPr>
        <p:spPr/>
        <p:txBody>
          <a:bodyPr/>
          <a:lstStyle/>
          <a:p>
            <a:pPr marL="0" indent="0">
              <a:buNone/>
            </a:pPr>
            <a:r>
              <a:rPr lang="en-US" b="1" dirty="0"/>
              <a:t>Signs:</a:t>
            </a:r>
          </a:p>
          <a:p>
            <a:r>
              <a:rPr lang="en-US" dirty="0"/>
              <a:t>Pain swelling</a:t>
            </a:r>
          </a:p>
          <a:p>
            <a:r>
              <a:rPr lang="en-US" dirty="0"/>
              <a:t>Possible allergic </a:t>
            </a:r>
            <a:r>
              <a:rPr lang="en-US" dirty="0" err="1"/>
              <a:t>reations</a:t>
            </a:r>
            <a:endParaRPr lang="en-US" dirty="0"/>
          </a:p>
          <a:p>
            <a:pPr marL="0" indent="0">
              <a:buNone/>
            </a:pPr>
            <a:r>
              <a:rPr lang="en-US" b="1" dirty="0"/>
              <a:t>Care:</a:t>
            </a:r>
          </a:p>
          <a:p>
            <a:r>
              <a:rPr lang="en-US" dirty="0"/>
              <a:t>Remove stinger</a:t>
            </a:r>
          </a:p>
          <a:p>
            <a:r>
              <a:rPr lang="en-US" dirty="0"/>
              <a:t>Wash and cover wound</a:t>
            </a:r>
          </a:p>
          <a:p>
            <a:r>
              <a:rPr lang="en-US" dirty="0"/>
              <a:t>Apply cold pack</a:t>
            </a:r>
          </a:p>
          <a:p>
            <a:r>
              <a:rPr lang="en-US" dirty="0"/>
              <a:t>Watch for signs of allergic reaction</a:t>
            </a:r>
          </a:p>
          <a:p>
            <a:endParaRPr lang="en-US" dirty="0"/>
          </a:p>
        </p:txBody>
      </p:sp>
    </p:spTree>
    <p:extLst>
      <p:ext uri="{BB962C8B-B14F-4D97-AF65-F5344CB8AC3E}">
        <p14:creationId xmlns:p14="http://schemas.microsoft.com/office/powerpoint/2010/main" val="3119840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17F00-4289-270C-AD4B-5AEBB8AF68F4}"/>
              </a:ext>
            </a:extLst>
          </p:cNvPr>
          <p:cNvSpPr>
            <a:spLocks noGrp="1"/>
          </p:cNvSpPr>
          <p:nvPr>
            <p:ph type="title"/>
          </p:nvPr>
        </p:nvSpPr>
        <p:spPr/>
        <p:txBody>
          <a:bodyPr/>
          <a:lstStyle/>
          <a:p>
            <a:pPr algn="ctr"/>
            <a:r>
              <a:rPr lang="en-US" dirty="0"/>
              <a:t>Spider Bites/Scorpion Stings</a:t>
            </a:r>
          </a:p>
        </p:txBody>
      </p:sp>
      <p:sp>
        <p:nvSpPr>
          <p:cNvPr id="3" name="Content Placeholder 2">
            <a:extLst>
              <a:ext uri="{FF2B5EF4-FFF2-40B4-BE49-F238E27FC236}">
                <a16:creationId xmlns:a16="http://schemas.microsoft.com/office/drawing/2014/main" id="{487A2D72-0F9B-B0EE-894F-887C3C122944}"/>
              </a:ext>
            </a:extLst>
          </p:cNvPr>
          <p:cNvSpPr>
            <a:spLocks noGrp="1"/>
          </p:cNvSpPr>
          <p:nvPr>
            <p:ph idx="1"/>
          </p:nvPr>
        </p:nvSpPr>
        <p:spPr/>
        <p:txBody>
          <a:bodyPr/>
          <a:lstStyle/>
          <a:p>
            <a:pPr marL="0" indent="0">
              <a:buNone/>
            </a:pPr>
            <a:r>
              <a:rPr lang="en-US" b="1" dirty="0"/>
              <a:t>Signs:</a:t>
            </a:r>
          </a:p>
          <a:p>
            <a:r>
              <a:rPr lang="en-US" dirty="0"/>
              <a:t>Swelling, pain</a:t>
            </a:r>
          </a:p>
          <a:p>
            <a:r>
              <a:rPr lang="en-US" dirty="0"/>
              <a:t>Bite mark</a:t>
            </a:r>
          </a:p>
          <a:p>
            <a:r>
              <a:rPr lang="en-US" dirty="0"/>
              <a:t>Nausea and vomiting</a:t>
            </a:r>
          </a:p>
          <a:p>
            <a:r>
              <a:rPr lang="en-US" dirty="0"/>
              <a:t>Difficulty breathing or swallowing</a:t>
            </a:r>
          </a:p>
          <a:p>
            <a:pPr marL="0" indent="0">
              <a:buNone/>
            </a:pPr>
            <a:r>
              <a:rPr lang="en-US" b="1" dirty="0"/>
              <a:t>Care:</a:t>
            </a:r>
          </a:p>
          <a:p>
            <a:r>
              <a:rPr lang="en-US" dirty="0"/>
              <a:t>Wash wound and apply cold pack</a:t>
            </a:r>
          </a:p>
          <a:p>
            <a:r>
              <a:rPr lang="en-US" dirty="0"/>
              <a:t>Get medical attention </a:t>
            </a:r>
          </a:p>
          <a:p>
            <a:pPr marL="0" indent="0">
              <a:buNone/>
            </a:pPr>
            <a:endParaRPr lang="en-US" dirty="0"/>
          </a:p>
        </p:txBody>
      </p:sp>
    </p:spTree>
    <p:extLst>
      <p:ext uri="{BB962C8B-B14F-4D97-AF65-F5344CB8AC3E}">
        <p14:creationId xmlns:p14="http://schemas.microsoft.com/office/powerpoint/2010/main" val="39966154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6F232-2B0F-38C2-0465-C01A0E2E760D}"/>
              </a:ext>
            </a:extLst>
          </p:cNvPr>
          <p:cNvSpPr>
            <a:spLocks noGrp="1"/>
          </p:cNvSpPr>
          <p:nvPr>
            <p:ph type="title"/>
          </p:nvPr>
        </p:nvSpPr>
        <p:spPr/>
        <p:txBody>
          <a:bodyPr/>
          <a:lstStyle/>
          <a:p>
            <a:pPr algn="ctr"/>
            <a:r>
              <a:rPr lang="en-US" dirty="0"/>
              <a:t>Poison Oak, Ivy and Sumac</a:t>
            </a:r>
          </a:p>
        </p:txBody>
      </p:sp>
      <p:sp>
        <p:nvSpPr>
          <p:cNvPr id="3" name="Content Placeholder 2">
            <a:extLst>
              <a:ext uri="{FF2B5EF4-FFF2-40B4-BE49-F238E27FC236}">
                <a16:creationId xmlns:a16="http://schemas.microsoft.com/office/drawing/2014/main" id="{D5F8BCF2-8C0F-BA24-5886-4D6FDC8EBD36}"/>
              </a:ext>
            </a:extLst>
          </p:cNvPr>
          <p:cNvSpPr>
            <a:spLocks noGrp="1"/>
          </p:cNvSpPr>
          <p:nvPr>
            <p:ph idx="1"/>
          </p:nvPr>
        </p:nvSpPr>
        <p:spPr/>
        <p:txBody>
          <a:bodyPr/>
          <a:lstStyle/>
          <a:p>
            <a:r>
              <a:rPr lang="en-US" dirty="0"/>
              <a:t>Contact with plant oil results in an itchy rash</a:t>
            </a:r>
          </a:p>
          <a:p>
            <a:r>
              <a:rPr lang="en-US" dirty="0"/>
              <a:t>Avoid contact by earing protective clothing and gloves</a:t>
            </a:r>
          </a:p>
          <a:p>
            <a:r>
              <a:rPr lang="en-US" dirty="0"/>
              <a:t>Was all tools and clothing that come into contact with these plants</a:t>
            </a:r>
          </a:p>
        </p:txBody>
      </p:sp>
    </p:spTree>
    <p:extLst>
      <p:ext uri="{BB962C8B-B14F-4D97-AF65-F5344CB8AC3E}">
        <p14:creationId xmlns:p14="http://schemas.microsoft.com/office/powerpoint/2010/main" val="890970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7714F9-1D39-4B0A-1EB4-7C47568217F7}"/>
              </a:ext>
            </a:extLst>
          </p:cNvPr>
          <p:cNvSpPr>
            <a:spLocks noGrp="1"/>
          </p:cNvSpPr>
          <p:nvPr>
            <p:ph type="title"/>
          </p:nvPr>
        </p:nvSpPr>
        <p:spPr/>
        <p:txBody>
          <a:bodyPr/>
          <a:lstStyle/>
          <a:p>
            <a:pPr algn="ctr"/>
            <a:r>
              <a:rPr lang="en-US" dirty="0"/>
              <a:t>Preventing Disease Transmission</a:t>
            </a:r>
          </a:p>
        </p:txBody>
      </p:sp>
      <p:sp>
        <p:nvSpPr>
          <p:cNvPr id="5" name="Content Placeholder 4">
            <a:extLst>
              <a:ext uri="{FF2B5EF4-FFF2-40B4-BE49-F238E27FC236}">
                <a16:creationId xmlns:a16="http://schemas.microsoft.com/office/drawing/2014/main" id="{8BC1C3FF-B871-A6C1-6EED-B0972317FDA3}"/>
              </a:ext>
            </a:extLst>
          </p:cNvPr>
          <p:cNvSpPr>
            <a:spLocks noGrp="1"/>
          </p:cNvSpPr>
          <p:nvPr>
            <p:ph idx="1"/>
          </p:nvPr>
        </p:nvSpPr>
        <p:spPr/>
        <p:txBody>
          <a:bodyPr>
            <a:normAutofit fontScale="92500" lnSpcReduction="20000"/>
          </a:bodyPr>
          <a:lstStyle/>
          <a:p>
            <a:pPr marL="0" indent="0">
              <a:buNone/>
            </a:pPr>
            <a:r>
              <a:rPr lang="en-US" dirty="0"/>
              <a:t>You can help reduce disease transmission while providing first aid by following these guidelines:</a:t>
            </a:r>
          </a:p>
          <a:p>
            <a:r>
              <a:rPr lang="en-US" dirty="0"/>
              <a:t>Avoid contact with any of the injured person’s body fluids</a:t>
            </a:r>
          </a:p>
          <a:p>
            <a:r>
              <a:rPr lang="en-US" dirty="0"/>
              <a:t>Ensure the placement of barriers, such as disposable latex gloves or a clean dry cloth, between you and the victim’s body fluids</a:t>
            </a:r>
          </a:p>
          <a:p>
            <a:r>
              <a:rPr lang="en-US" dirty="0"/>
              <a:t>Protect any open wounds on your skin by using latex gloves or other protective clothing</a:t>
            </a:r>
          </a:p>
          <a:p>
            <a:r>
              <a:rPr lang="en-US" dirty="0"/>
              <a:t>Before and after providing care, ensure to thoroughly ash your hands with soap and water immediately</a:t>
            </a:r>
          </a:p>
          <a:p>
            <a:r>
              <a:rPr lang="en-US" dirty="0"/>
              <a:t>Do not touch your mouth, nose or eyes when giving first aid</a:t>
            </a:r>
          </a:p>
          <a:p>
            <a:r>
              <a:rPr lang="en-US" dirty="0"/>
              <a:t>Do not eat or drink while administering first aid</a:t>
            </a:r>
          </a:p>
          <a:p>
            <a:r>
              <a:rPr lang="en-US" dirty="0"/>
              <a:t>Do not touch objects that may have been exposed to bodily fluids</a:t>
            </a:r>
          </a:p>
        </p:txBody>
      </p:sp>
    </p:spTree>
    <p:extLst>
      <p:ext uri="{BB962C8B-B14F-4D97-AF65-F5344CB8AC3E}">
        <p14:creationId xmlns:p14="http://schemas.microsoft.com/office/powerpoint/2010/main" val="38693856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2C417-8488-AFC8-6C78-A28F0652A3C1}"/>
              </a:ext>
            </a:extLst>
          </p:cNvPr>
          <p:cNvSpPr>
            <a:spLocks noGrp="1"/>
          </p:cNvSpPr>
          <p:nvPr>
            <p:ph type="title"/>
          </p:nvPr>
        </p:nvSpPr>
        <p:spPr/>
        <p:txBody>
          <a:bodyPr/>
          <a:lstStyle/>
          <a:p>
            <a:pPr algn="ctr"/>
            <a:r>
              <a:rPr lang="en-US" dirty="0"/>
              <a:t>Signs of Heat Emergencies</a:t>
            </a:r>
          </a:p>
        </p:txBody>
      </p:sp>
      <p:sp>
        <p:nvSpPr>
          <p:cNvPr id="3" name="Content Placeholder 2">
            <a:extLst>
              <a:ext uri="{FF2B5EF4-FFF2-40B4-BE49-F238E27FC236}">
                <a16:creationId xmlns:a16="http://schemas.microsoft.com/office/drawing/2014/main" id="{4B81E010-09BC-4A4D-DE53-59A0AAF747AA}"/>
              </a:ext>
            </a:extLst>
          </p:cNvPr>
          <p:cNvSpPr>
            <a:spLocks noGrp="1"/>
          </p:cNvSpPr>
          <p:nvPr>
            <p:ph idx="1"/>
          </p:nvPr>
        </p:nvSpPr>
        <p:spPr/>
        <p:txBody>
          <a:bodyPr/>
          <a:lstStyle/>
          <a:p>
            <a:r>
              <a:rPr lang="en-US" dirty="0"/>
              <a:t>Heat exhaustion</a:t>
            </a:r>
          </a:p>
          <a:p>
            <a:r>
              <a:rPr lang="en-US" dirty="0"/>
              <a:t>Heat strokes</a:t>
            </a:r>
          </a:p>
          <a:p>
            <a:r>
              <a:rPr lang="en-US" dirty="0"/>
              <a:t>Sunburn</a:t>
            </a:r>
          </a:p>
          <a:p>
            <a:pPr marL="0" indent="0">
              <a:buNone/>
            </a:pPr>
            <a:endParaRPr lang="en-US" dirty="0"/>
          </a:p>
        </p:txBody>
      </p:sp>
    </p:spTree>
    <p:extLst>
      <p:ext uri="{BB962C8B-B14F-4D97-AF65-F5344CB8AC3E}">
        <p14:creationId xmlns:p14="http://schemas.microsoft.com/office/powerpoint/2010/main" val="13748607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0237B-D0F1-5BF2-74D0-7E0CF8BB75BD}"/>
              </a:ext>
            </a:extLst>
          </p:cNvPr>
          <p:cNvSpPr>
            <a:spLocks noGrp="1"/>
          </p:cNvSpPr>
          <p:nvPr>
            <p:ph type="title"/>
          </p:nvPr>
        </p:nvSpPr>
        <p:spPr/>
        <p:txBody>
          <a:bodyPr/>
          <a:lstStyle/>
          <a:p>
            <a:pPr algn="ctr"/>
            <a:r>
              <a:rPr lang="en-US" dirty="0"/>
              <a:t>Cold Related Illness</a:t>
            </a:r>
          </a:p>
        </p:txBody>
      </p:sp>
      <p:sp>
        <p:nvSpPr>
          <p:cNvPr id="3" name="Content Placeholder 2">
            <a:extLst>
              <a:ext uri="{FF2B5EF4-FFF2-40B4-BE49-F238E27FC236}">
                <a16:creationId xmlns:a16="http://schemas.microsoft.com/office/drawing/2014/main" id="{4A143277-2A4A-7583-9933-0283B6C27CF9}"/>
              </a:ext>
            </a:extLst>
          </p:cNvPr>
          <p:cNvSpPr>
            <a:spLocks noGrp="1"/>
          </p:cNvSpPr>
          <p:nvPr>
            <p:ph idx="1"/>
          </p:nvPr>
        </p:nvSpPr>
        <p:spPr/>
        <p:txBody>
          <a:bodyPr/>
          <a:lstStyle/>
          <a:p>
            <a:r>
              <a:rPr lang="en-US" dirty="0"/>
              <a:t>Frostbite is the freezing of body parts</a:t>
            </a:r>
          </a:p>
          <a:p>
            <a:r>
              <a:rPr lang="en-US" dirty="0"/>
              <a:t>Hypothermia is a cooling of the body because of failure of the body’s warming system</a:t>
            </a:r>
          </a:p>
          <a:p>
            <a:r>
              <a:rPr lang="en-US" dirty="0"/>
              <a:t>Both can be life threatening</a:t>
            </a:r>
          </a:p>
          <a:p>
            <a:pPr marL="0" indent="0">
              <a:buNone/>
            </a:pPr>
            <a:endParaRPr lang="en-US" dirty="0"/>
          </a:p>
        </p:txBody>
      </p:sp>
    </p:spTree>
    <p:extLst>
      <p:ext uri="{BB962C8B-B14F-4D97-AF65-F5344CB8AC3E}">
        <p14:creationId xmlns:p14="http://schemas.microsoft.com/office/powerpoint/2010/main" val="8568120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E490E-A4AE-9CC3-D49D-1F011173080A}"/>
              </a:ext>
            </a:extLst>
          </p:cNvPr>
          <p:cNvSpPr>
            <a:spLocks noGrp="1"/>
          </p:cNvSpPr>
          <p:nvPr>
            <p:ph type="title"/>
          </p:nvPr>
        </p:nvSpPr>
        <p:spPr/>
        <p:txBody>
          <a:bodyPr/>
          <a:lstStyle/>
          <a:p>
            <a:pPr algn="ctr"/>
            <a:r>
              <a:rPr lang="en-US" dirty="0"/>
              <a:t>Frostbite</a:t>
            </a:r>
          </a:p>
        </p:txBody>
      </p:sp>
      <p:sp>
        <p:nvSpPr>
          <p:cNvPr id="3" name="Content Placeholder 2">
            <a:extLst>
              <a:ext uri="{FF2B5EF4-FFF2-40B4-BE49-F238E27FC236}">
                <a16:creationId xmlns:a16="http://schemas.microsoft.com/office/drawing/2014/main" id="{11857A82-0648-5A15-043E-DB5BFEAB326C}"/>
              </a:ext>
            </a:extLst>
          </p:cNvPr>
          <p:cNvSpPr>
            <a:spLocks noGrp="1"/>
          </p:cNvSpPr>
          <p:nvPr>
            <p:ph idx="1"/>
          </p:nvPr>
        </p:nvSpPr>
        <p:spPr/>
        <p:txBody>
          <a:bodyPr>
            <a:normAutofit lnSpcReduction="10000"/>
          </a:bodyPr>
          <a:lstStyle/>
          <a:p>
            <a:pPr marL="0" indent="0">
              <a:buNone/>
            </a:pPr>
            <a:r>
              <a:rPr lang="en-US" b="1" dirty="0"/>
              <a:t>Signs:</a:t>
            </a:r>
          </a:p>
          <a:p>
            <a:r>
              <a:rPr lang="en-US" dirty="0"/>
              <a:t>Lack of feeling in affected area</a:t>
            </a:r>
          </a:p>
          <a:p>
            <a:r>
              <a:rPr lang="en-US" dirty="0"/>
              <a:t>Skin appears waxy, is cold to the touch, or is discolored (flush, white or gray, yellow, blue)</a:t>
            </a:r>
          </a:p>
          <a:p>
            <a:pPr marL="0" indent="0">
              <a:buNone/>
            </a:pPr>
            <a:r>
              <a:rPr lang="en-US" b="1" dirty="0"/>
              <a:t>Care:</a:t>
            </a:r>
          </a:p>
          <a:p>
            <a:r>
              <a:rPr lang="en-US" dirty="0"/>
              <a:t>Warm affected area gently</a:t>
            </a:r>
          </a:p>
          <a:p>
            <a:r>
              <a:rPr lang="en-US" dirty="0"/>
              <a:t>Loosely bandage with a dry, sterile bandage</a:t>
            </a:r>
          </a:p>
          <a:p>
            <a:r>
              <a:rPr lang="en-US" dirty="0"/>
              <a:t>Avoid rubbing area or breaking any blisters</a:t>
            </a:r>
          </a:p>
          <a:p>
            <a:r>
              <a:rPr lang="en-US" dirty="0"/>
              <a:t>Call 911</a:t>
            </a:r>
          </a:p>
          <a:p>
            <a:endParaRPr lang="en-US" dirty="0"/>
          </a:p>
          <a:p>
            <a:pPr marL="0" indent="0">
              <a:buNone/>
            </a:pPr>
            <a:endParaRPr lang="en-US" dirty="0"/>
          </a:p>
        </p:txBody>
      </p:sp>
    </p:spTree>
    <p:extLst>
      <p:ext uri="{BB962C8B-B14F-4D97-AF65-F5344CB8AC3E}">
        <p14:creationId xmlns:p14="http://schemas.microsoft.com/office/powerpoint/2010/main" val="25060455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A4903-E220-1621-E927-7A46811DFEF4}"/>
              </a:ext>
            </a:extLst>
          </p:cNvPr>
          <p:cNvSpPr>
            <a:spLocks noGrp="1"/>
          </p:cNvSpPr>
          <p:nvPr>
            <p:ph type="title"/>
          </p:nvPr>
        </p:nvSpPr>
        <p:spPr/>
        <p:txBody>
          <a:bodyPr/>
          <a:lstStyle/>
          <a:p>
            <a:pPr algn="ctr"/>
            <a:r>
              <a:rPr lang="en-US" dirty="0"/>
              <a:t>Hypothermia</a:t>
            </a:r>
          </a:p>
        </p:txBody>
      </p:sp>
      <p:sp>
        <p:nvSpPr>
          <p:cNvPr id="3" name="Content Placeholder 2">
            <a:extLst>
              <a:ext uri="{FF2B5EF4-FFF2-40B4-BE49-F238E27FC236}">
                <a16:creationId xmlns:a16="http://schemas.microsoft.com/office/drawing/2014/main" id="{3A046B9A-0F03-42E2-1464-AA4C34CAB43B}"/>
              </a:ext>
            </a:extLst>
          </p:cNvPr>
          <p:cNvSpPr>
            <a:spLocks noGrp="1"/>
          </p:cNvSpPr>
          <p:nvPr>
            <p:ph idx="1"/>
          </p:nvPr>
        </p:nvSpPr>
        <p:spPr/>
        <p:txBody>
          <a:bodyPr/>
          <a:lstStyle/>
          <a:p>
            <a:pPr marL="0" indent="0">
              <a:buNone/>
            </a:pPr>
            <a:r>
              <a:rPr lang="en-US" b="1" dirty="0"/>
              <a:t>Signs:</a:t>
            </a:r>
          </a:p>
          <a:p>
            <a:r>
              <a:rPr lang="en-US" dirty="0"/>
              <a:t>Shivering, numbness, glassy stare, dizziness, confusion</a:t>
            </a:r>
          </a:p>
          <a:p>
            <a:r>
              <a:rPr lang="en-US" dirty="0"/>
              <a:t>Apathy, weakness, impaired judgement</a:t>
            </a:r>
          </a:p>
          <a:p>
            <a:r>
              <a:rPr lang="en-US" dirty="0"/>
              <a:t>Loss of consciousness</a:t>
            </a:r>
          </a:p>
          <a:p>
            <a:pPr marL="0" indent="0">
              <a:buNone/>
            </a:pPr>
            <a:r>
              <a:rPr lang="en-US" b="1" dirty="0"/>
              <a:t>Care:</a:t>
            </a:r>
          </a:p>
          <a:p>
            <a:r>
              <a:rPr lang="en-US" dirty="0"/>
              <a:t>Move victim to a warm place</a:t>
            </a:r>
          </a:p>
          <a:p>
            <a:r>
              <a:rPr lang="en-US" dirty="0"/>
              <a:t>Remove wet clothes</a:t>
            </a:r>
          </a:p>
          <a:p>
            <a:r>
              <a:rPr lang="en-US" dirty="0"/>
              <a:t>Dry and warm victim</a:t>
            </a:r>
          </a:p>
        </p:txBody>
      </p:sp>
    </p:spTree>
    <p:extLst>
      <p:ext uri="{BB962C8B-B14F-4D97-AF65-F5344CB8AC3E}">
        <p14:creationId xmlns:p14="http://schemas.microsoft.com/office/powerpoint/2010/main" val="35396326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1B8132-4C5F-6DB2-A4F4-E32992BCE1FC}"/>
              </a:ext>
            </a:extLst>
          </p:cNvPr>
          <p:cNvSpPr>
            <a:spLocks noGrp="1"/>
          </p:cNvSpPr>
          <p:nvPr>
            <p:ph type="title"/>
          </p:nvPr>
        </p:nvSpPr>
        <p:spPr/>
        <p:txBody>
          <a:bodyPr/>
          <a:lstStyle/>
          <a:p>
            <a:pPr algn="ctr"/>
            <a:r>
              <a:rPr lang="en-US" dirty="0"/>
              <a:t>Three Types of Risks</a:t>
            </a:r>
          </a:p>
        </p:txBody>
      </p:sp>
      <p:sp>
        <p:nvSpPr>
          <p:cNvPr id="5" name="Content Placeholder 4">
            <a:extLst>
              <a:ext uri="{FF2B5EF4-FFF2-40B4-BE49-F238E27FC236}">
                <a16:creationId xmlns:a16="http://schemas.microsoft.com/office/drawing/2014/main" id="{89803160-F00E-11CA-CB9C-A95D55784421}"/>
              </a:ext>
            </a:extLst>
          </p:cNvPr>
          <p:cNvSpPr>
            <a:spLocks noGrp="1"/>
          </p:cNvSpPr>
          <p:nvPr>
            <p:ph idx="1"/>
          </p:nvPr>
        </p:nvSpPr>
        <p:spPr/>
        <p:txBody>
          <a:bodyPr/>
          <a:lstStyle/>
          <a:p>
            <a:r>
              <a:rPr lang="en-US" dirty="0"/>
              <a:t>YOU are in control of your personal safety in most situations in a customer’s home or in public.</a:t>
            </a:r>
          </a:p>
          <a:p>
            <a:endParaRPr lang="en-US" dirty="0"/>
          </a:p>
          <a:p>
            <a:pPr lvl="1"/>
            <a:r>
              <a:rPr lang="en-US" dirty="0"/>
              <a:t>Money/Damages</a:t>
            </a:r>
          </a:p>
          <a:p>
            <a:pPr lvl="1"/>
            <a:endParaRPr lang="en-US" dirty="0"/>
          </a:p>
          <a:p>
            <a:pPr lvl="1"/>
            <a:r>
              <a:rPr lang="en-US" dirty="0"/>
              <a:t>Allegations of inappropriate behavior</a:t>
            </a:r>
          </a:p>
          <a:p>
            <a:pPr lvl="1"/>
            <a:endParaRPr lang="en-US" dirty="0"/>
          </a:p>
          <a:p>
            <a:pPr lvl="1"/>
            <a:r>
              <a:rPr lang="en-US" dirty="0"/>
              <a:t>Confrontational or dangerous situations</a:t>
            </a:r>
          </a:p>
        </p:txBody>
      </p:sp>
    </p:spTree>
    <p:extLst>
      <p:ext uri="{BB962C8B-B14F-4D97-AF65-F5344CB8AC3E}">
        <p14:creationId xmlns:p14="http://schemas.microsoft.com/office/powerpoint/2010/main" val="39397957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A9C2D-8070-DCF5-BC53-5CDA88B1FE65}"/>
              </a:ext>
            </a:extLst>
          </p:cNvPr>
          <p:cNvSpPr>
            <a:spLocks noGrp="1"/>
          </p:cNvSpPr>
          <p:nvPr>
            <p:ph type="title"/>
          </p:nvPr>
        </p:nvSpPr>
        <p:spPr/>
        <p:txBody>
          <a:bodyPr/>
          <a:lstStyle/>
          <a:p>
            <a:pPr algn="ctr"/>
            <a:r>
              <a:rPr lang="en-US" dirty="0"/>
              <a:t>The 3 – Step Plan</a:t>
            </a:r>
          </a:p>
        </p:txBody>
      </p:sp>
      <p:sp>
        <p:nvSpPr>
          <p:cNvPr id="3" name="Content Placeholder 2">
            <a:extLst>
              <a:ext uri="{FF2B5EF4-FFF2-40B4-BE49-F238E27FC236}">
                <a16:creationId xmlns:a16="http://schemas.microsoft.com/office/drawing/2014/main" id="{A0AF9E31-6371-F52E-30CD-DD0CCA65EBCD}"/>
              </a:ext>
            </a:extLst>
          </p:cNvPr>
          <p:cNvSpPr>
            <a:spLocks noGrp="1"/>
          </p:cNvSpPr>
          <p:nvPr>
            <p:ph idx="1"/>
          </p:nvPr>
        </p:nvSpPr>
        <p:spPr/>
        <p:txBody>
          <a:bodyPr/>
          <a:lstStyle/>
          <a:p>
            <a:pPr lvl="5"/>
            <a:endParaRPr lang="en-US" dirty="0"/>
          </a:p>
          <a:p>
            <a:pPr lvl="5"/>
            <a:endParaRPr lang="en-US" dirty="0"/>
          </a:p>
          <a:p>
            <a:pPr lvl="5"/>
            <a:r>
              <a:rPr lang="en-US" sz="2400" dirty="0"/>
              <a:t>Step 1 :	Awareness</a:t>
            </a:r>
          </a:p>
          <a:p>
            <a:pPr lvl="5"/>
            <a:endParaRPr lang="en-US" sz="2400" dirty="0"/>
          </a:p>
          <a:p>
            <a:pPr lvl="5"/>
            <a:r>
              <a:rPr lang="en-US" sz="2400" dirty="0"/>
              <a:t>Step 2:	Avoidance</a:t>
            </a:r>
          </a:p>
          <a:p>
            <a:pPr lvl="5"/>
            <a:endParaRPr lang="en-US" sz="2400" dirty="0"/>
          </a:p>
          <a:p>
            <a:pPr lvl="5"/>
            <a:r>
              <a:rPr lang="en-US" sz="2400" dirty="0"/>
              <a:t>Step 3:	Action</a:t>
            </a:r>
          </a:p>
        </p:txBody>
      </p:sp>
    </p:spTree>
    <p:extLst>
      <p:ext uri="{BB962C8B-B14F-4D97-AF65-F5344CB8AC3E}">
        <p14:creationId xmlns:p14="http://schemas.microsoft.com/office/powerpoint/2010/main" val="3854250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8912B-584E-F59C-EC10-30E00294CCA4}"/>
              </a:ext>
            </a:extLst>
          </p:cNvPr>
          <p:cNvSpPr>
            <a:spLocks noGrp="1"/>
          </p:cNvSpPr>
          <p:nvPr>
            <p:ph type="title"/>
          </p:nvPr>
        </p:nvSpPr>
        <p:spPr/>
        <p:txBody>
          <a:bodyPr/>
          <a:lstStyle/>
          <a:p>
            <a:pPr algn="ctr"/>
            <a:r>
              <a:rPr lang="en-US" b="1" dirty="0"/>
              <a:t>Awareness-</a:t>
            </a:r>
            <a:r>
              <a:rPr lang="en-US" dirty="0"/>
              <a:t>Avoidance-Action</a:t>
            </a:r>
            <a:endParaRPr lang="en-US" b="1" dirty="0"/>
          </a:p>
        </p:txBody>
      </p:sp>
      <p:sp>
        <p:nvSpPr>
          <p:cNvPr id="3" name="Content Placeholder 2">
            <a:extLst>
              <a:ext uri="{FF2B5EF4-FFF2-40B4-BE49-F238E27FC236}">
                <a16:creationId xmlns:a16="http://schemas.microsoft.com/office/drawing/2014/main" id="{BD0FAE19-2591-1EEE-3165-7A641D2F7D7E}"/>
              </a:ext>
            </a:extLst>
          </p:cNvPr>
          <p:cNvSpPr>
            <a:spLocks noGrp="1"/>
          </p:cNvSpPr>
          <p:nvPr>
            <p:ph idx="1"/>
          </p:nvPr>
        </p:nvSpPr>
        <p:spPr>
          <a:xfrm>
            <a:off x="838200" y="1808795"/>
            <a:ext cx="10515600" cy="4351338"/>
          </a:xfrm>
        </p:spPr>
        <p:txBody>
          <a:bodyPr>
            <a:normAutofit lnSpcReduction="10000"/>
          </a:bodyPr>
          <a:lstStyle/>
          <a:p>
            <a:r>
              <a:rPr lang="en-US" dirty="0"/>
              <a:t>Is the customer intoxicated or irrational?</a:t>
            </a:r>
          </a:p>
          <a:p>
            <a:r>
              <a:rPr lang="en-US" dirty="0"/>
              <a:t>Is there potential for violence?</a:t>
            </a:r>
          </a:p>
          <a:p>
            <a:r>
              <a:rPr lang="en-US" dirty="0"/>
              <a:t>Is the customer being overly friendly?</a:t>
            </a:r>
          </a:p>
          <a:p>
            <a:r>
              <a:rPr lang="en-US" dirty="0"/>
              <a:t>Are weapons visible?</a:t>
            </a:r>
          </a:p>
          <a:p>
            <a:r>
              <a:rPr lang="en-US" dirty="0"/>
              <a:t>Are dangerous pets present?</a:t>
            </a:r>
          </a:p>
          <a:p>
            <a:r>
              <a:rPr lang="en-US" dirty="0"/>
              <a:t>Are valuables in plain sight?</a:t>
            </a:r>
          </a:p>
          <a:p>
            <a:endParaRPr lang="en-US" dirty="0"/>
          </a:p>
          <a:p>
            <a:pPr marL="0" indent="0">
              <a:buNone/>
            </a:pPr>
            <a:r>
              <a:rPr lang="en-US" b="1" dirty="0"/>
              <a:t>Self-Awareness:  </a:t>
            </a:r>
            <a:r>
              <a:rPr lang="en-US" dirty="0"/>
              <a:t>Am I uncomfortable with the situation?  Why?  There must be a reason……</a:t>
            </a:r>
            <a:endParaRPr lang="en-US" b="1" dirty="0"/>
          </a:p>
        </p:txBody>
      </p:sp>
    </p:spTree>
    <p:extLst>
      <p:ext uri="{BB962C8B-B14F-4D97-AF65-F5344CB8AC3E}">
        <p14:creationId xmlns:p14="http://schemas.microsoft.com/office/powerpoint/2010/main" val="25577497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72152-9C52-0331-95FF-77FB0B40B1EE}"/>
              </a:ext>
            </a:extLst>
          </p:cNvPr>
          <p:cNvSpPr>
            <a:spLocks noGrp="1"/>
          </p:cNvSpPr>
          <p:nvPr>
            <p:ph type="title"/>
          </p:nvPr>
        </p:nvSpPr>
        <p:spPr/>
        <p:txBody>
          <a:bodyPr/>
          <a:lstStyle/>
          <a:p>
            <a:pPr algn="ctr"/>
            <a:r>
              <a:rPr lang="en-US" dirty="0"/>
              <a:t>Awareness-</a:t>
            </a:r>
            <a:r>
              <a:rPr lang="en-US" b="1" dirty="0"/>
              <a:t>Avoidance</a:t>
            </a:r>
            <a:r>
              <a:rPr lang="en-US" dirty="0"/>
              <a:t>-Action</a:t>
            </a:r>
          </a:p>
        </p:txBody>
      </p:sp>
      <p:sp>
        <p:nvSpPr>
          <p:cNvPr id="3" name="Content Placeholder 2">
            <a:extLst>
              <a:ext uri="{FF2B5EF4-FFF2-40B4-BE49-F238E27FC236}">
                <a16:creationId xmlns:a16="http://schemas.microsoft.com/office/drawing/2014/main" id="{3925C441-3172-2A97-614B-0473FC5167FD}"/>
              </a:ext>
            </a:extLst>
          </p:cNvPr>
          <p:cNvSpPr>
            <a:spLocks noGrp="1"/>
          </p:cNvSpPr>
          <p:nvPr>
            <p:ph idx="1"/>
          </p:nvPr>
        </p:nvSpPr>
        <p:spPr/>
        <p:txBody>
          <a:bodyPr/>
          <a:lstStyle/>
          <a:p>
            <a:r>
              <a:rPr lang="en-US" dirty="0"/>
              <a:t>Remain calm</a:t>
            </a:r>
          </a:p>
          <a:p>
            <a:r>
              <a:rPr lang="en-US" dirty="0"/>
              <a:t>Don’t become argumentative</a:t>
            </a:r>
          </a:p>
          <a:p>
            <a:r>
              <a:rPr lang="en-US" dirty="0"/>
              <a:t>Don’t use antagonistic language</a:t>
            </a:r>
          </a:p>
          <a:p>
            <a:r>
              <a:rPr lang="en-US" dirty="0"/>
              <a:t>Assure customer you are there to help</a:t>
            </a:r>
          </a:p>
          <a:p>
            <a:r>
              <a:rPr lang="en-US" dirty="0"/>
              <a:t>Diffuse anger with calm, steady voice</a:t>
            </a:r>
          </a:p>
          <a:p>
            <a:r>
              <a:rPr lang="en-US" dirty="0"/>
              <a:t>Exude gratitude</a:t>
            </a:r>
          </a:p>
        </p:txBody>
      </p:sp>
    </p:spTree>
    <p:extLst>
      <p:ext uri="{BB962C8B-B14F-4D97-AF65-F5344CB8AC3E}">
        <p14:creationId xmlns:p14="http://schemas.microsoft.com/office/powerpoint/2010/main" val="25832608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A962C-DD14-7ABC-1851-DCFCC2B3AF27}"/>
              </a:ext>
            </a:extLst>
          </p:cNvPr>
          <p:cNvSpPr>
            <a:spLocks noGrp="1"/>
          </p:cNvSpPr>
          <p:nvPr>
            <p:ph type="title"/>
          </p:nvPr>
        </p:nvSpPr>
        <p:spPr/>
        <p:txBody>
          <a:bodyPr/>
          <a:lstStyle/>
          <a:p>
            <a:pPr algn="ctr"/>
            <a:r>
              <a:rPr lang="en-US" dirty="0"/>
              <a:t>Awareness-Avoidance-</a:t>
            </a:r>
            <a:r>
              <a:rPr lang="en-US" b="1" dirty="0"/>
              <a:t>Action</a:t>
            </a:r>
            <a:endParaRPr lang="en-US" dirty="0"/>
          </a:p>
        </p:txBody>
      </p:sp>
      <p:sp>
        <p:nvSpPr>
          <p:cNvPr id="3" name="Content Placeholder 2">
            <a:extLst>
              <a:ext uri="{FF2B5EF4-FFF2-40B4-BE49-F238E27FC236}">
                <a16:creationId xmlns:a16="http://schemas.microsoft.com/office/drawing/2014/main" id="{E04CD804-4322-6989-48DA-DFA192778F69}"/>
              </a:ext>
            </a:extLst>
          </p:cNvPr>
          <p:cNvSpPr>
            <a:spLocks noGrp="1"/>
          </p:cNvSpPr>
          <p:nvPr>
            <p:ph idx="1"/>
          </p:nvPr>
        </p:nvSpPr>
        <p:spPr/>
        <p:txBody>
          <a:bodyPr/>
          <a:lstStyle/>
          <a:p>
            <a:r>
              <a:rPr lang="en-US" dirty="0"/>
              <a:t>Feel uncomfortable ….  Not right?</a:t>
            </a:r>
          </a:p>
          <a:p>
            <a:r>
              <a:rPr lang="en-US" dirty="0"/>
              <a:t>Err on the side of caution</a:t>
            </a:r>
          </a:p>
          <a:p>
            <a:r>
              <a:rPr lang="en-US" dirty="0"/>
              <a:t>Protect yourself and leave if necessary</a:t>
            </a:r>
          </a:p>
          <a:p>
            <a:r>
              <a:rPr lang="en-US" dirty="0"/>
              <a:t>Tell the customer you have to go to your truck</a:t>
            </a:r>
          </a:p>
          <a:p>
            <a:r>
              <a:rPr lang="en-US" dirty="0"/>
              <a:t>Report the incident to your supervisor </a:t>
            </a:r>
          </a:p>
        </p:txBody>
      </p:sp>
    </p:spTree>
    <p:extLst>
      <p:ext uri="{BB962C8B-B14F-4D97-AF65-F5344CB8AC3E}">
        <p14:creationId xmlns:p14="http://schemas.microsoft.com/office/powerpoint/2010/main" val="38137267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E73C0-95F1-64D4-443F-7DE988DC9327}"/>
              </a:ext>
            </a:extLst>
          </p:cNvPr>
          <p:cNvSpPr>
            <a:spLocks noGrp="1"/>
          </p:cNvSpPr>
          <p:nvPr>
            <p:ph type="title"/>
          </p:nvPr>
        </p:nvSpPr>
        <p:spPr/>
        <p:txBody>
          <a:bodyPr/>
          <a:lstStyle/>
          <a:p>
            <a:pPr algn="ctr"/>
            <a:r>
              <a:rPr lang="en-US" dirty="0"/>
              <a:t>Risks in the Customer’s Home</a:t>
            </a:r>
          </a:p>
        </p:txBody>
      </p:sp>
      <p:sp>
        <p:nvSpPr>
          <p:cNvPr id="3" name="Content Placeholder 2">
            <a:extLst>
              <a:ext uri="{FF2B5EF4-FFF2-40B4-BE49-F238E27FC236}">
                <a16:creationId xmlns:a16="http://schemas.microsoft.com/office/drawing/2014/main" id="{244AEFD1-E705-F9C2-DFB9-C2EC846FDAD8}"/>
              </a:ext>
            </a:extLst>
          </p:cNvPr>
          <p:cNvSpPr>
            <a:spLocks noGrp="1"/>
          </p:cNvSpPr>
          <p:nvPr>
            <p:ph idx="1"/>
          </p:nvPr>
        </p:nvSpPr>
        <p:spPr/>
        <p:txBody>
          <a:bodyPr/>
          <a:lstStyle/>
          <a:p>
            <a:r>
              <a:rPr lang="en-US" dirty="0"/>
              <a:t>Suspected controlled substances (drugs)</a:t>
            </a:r>
          </a:p>
          <a:p>
            <a:r>
              <a:rPr lang="en-US" dirty="0"/>
              <a:t>Inappropriately place weapons</a:t>
            </a:r>
          </a:p>
          <a:p>
            <a:r>
              <a:rPr lang="en-US" dirty="0"/>
              <a:t>Drug manufacturing labs</a:t>
            </a:r>
          </a:p>
          <a:p>
            <a:r>
              <a:rPr lang="en-US" dirty="0"/>
              <a:t>Guard animals </a:t>
            </a:r>
          </a:p>
          <a:p>
            <a:r>
              <a:rPr lang="en-US" dirty="0"/>
              <a:t>Evidence of illegal activities</a:t>
            </a:r>
          </a:p>
          <a:p>
            <a:r>
              <a:rPr lang="en-US" dirty="0"/>
              <a:t>Actual or suspected child abuse</a:t>
            </a:r>
          </a:p>
          <a:p>
            <a:r>
              <a:rPr lang="en-US" dirty="0"/>
              <a:t>Child pornography</a:t>
            </a:r>
          </a:p>
        </p:txBody>
      </p:sp>
    </p:spTree>
    <p:extLst>
      <p:ext uri="{BB962C8B-B14F-4D97-AF65-F5344CB8AC3E}">
        <p14:creationId xmlns:p14="http://schemas.microsoft.com/office/powerpoint/2010/main" val="1989466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F69731-1E38-7CC4-5050-04DDEF397EB1}"/>
              </a:ext>
            </a:extLst>
          </p:cNvPr>
          <p:cNvSpPr>
            <a:spLocks noGrp="1"/>
          </p:cNvSpPr>
          <p:nvPr>
            <p:ph type="title"/>
          </p:nvPr>
        </p:nvSpPr>
        <p:spPr/>
        <p:txBody>
          <a:bodyPr/>
          <a:lstStyle/>
          <a:p>
            <a:pPr algn="ctr"/>
            <a:r>
              <a:rPr lang="en-US" dirty="0"/>
              <a:t>Back Safety</a:t>
            </a:r>
          </a:p>
        </p:txBody>
      </p:sp>
      <p:sp>
        <p:nvSpPr>
          <p:cNvPr id="5" name="Content Placeholder 4">
            <a:extLst>
              <a:ext uri="{FF2B5EF4-FFF2-40B4-BE49-F238E27FC236}">
                <a16:creationId xmlns:a16="http://schemas.microsoft.com/office/drawing/2014/main" id="{BFBD3DD2-665F-6F2B-7130-52D25536CE1E}"/>
              </a:ext>
            </a:extLst>
          </p:cNvPr>
          <p:cNvSpPr>
            <a:spLocks noGrp="1"/>
          </p:cNvSpPr>
          <p:nvPr>
            <p:ph idx="1"/>
          </p:nvPr>
        </p:nvSpPr>
        <p:spPr/>
        <p:txBody>
          <a:bodyPr/>
          <a:lstStyle/>
          <a:p>
            <a:pPr marL="0" indent="0">
              <a:buNone/>
            </a:pPr>
            <a:r>
              <a:rPr lang="en-US" dirty="0"/>
              <a:t>The sudden and explosive demands on muscles caused by work activities like climbing and lifting can temporarily overload the muscles and cause cramps, pulls and other injuries.</a:t>
            </a:r>
          </a:p>
          <a:p>
            <a:pPr marL="0" indent="0">
              <a:buNone/>
            </a:pPr>
            <a:r>
              <a:rPr lang="en-US" dirty="0"/>
              <a:t>Back injuries are the most common injury that occurs when ladders are being taken off the truck or put back on.  Back injuries also occur when ladders are carried to and from the job site.  </a:t>
            </a:r>
          </a:p>
          <a:p>
            <a:r>
              <a:rPr lang="en-US" dirty="0"/>
              <a:t>4 out of 5 people will suffer a back problem during their life</a:t>
            </a:r>
          </a:p>
          <a:p>
            <a:r>
              <a:rPr lang="en-US" dirty="0"/>
              <a:t>Each year in the US, there are  over a million back surgeries</a:t>
            </a:r>
          </a:p>
          <a:p>
            <a:r>
              <a:rPr lang="en-US" dirty="0"/>
              <a:t>Technique and attitude is the key to safe lifting</a:t>
            </a:r>
          </a:p>
        </p:txBody>
      </p:sp>
    </p:spTree>
    <p:extLst>
      <p:ext uri="{BB962C8B-B14F-4D97-AF65-F5344CB8AC3E}">
        <p14:creationId xmlns:p14="http://schemas.microsoft.com/office/powerpoint/2010/main" val="22022728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3D88B-A97D-1DCA-C5B1-6DCC77F6D6F6}"/>
              </a:ext>
            </a:extLst>
          </p:cNvPr>
          <p:cNvSpPr>
            <a:spLocks noGrp="1"/>
          </p:cNvSpPr>
          <p:nvPr>
            <p:ph type="title"/>
          </p:nvPr>
        </p:nvSpPr>
        <p:spPr/>
        <p:txBody>
          <a:bodyPr/>
          <a:lstStyle/>
          <a:p>
            <a:pPr algn="ctr"/>
            <a:r>
              <a:rPr lang="en-US" dirty="0"/>
              <a:t>Controlled Substances</a:t>
            </a:r>
          </a:p>
        </p:txBody>
      </p:sp>
      <p:sp>
        <p:nvSpPr>
          <p:cNvPr id="3" name="Content Placeholder 2">
            <a:extLst>
              <a:ext uri="{FF2B5EF4-FFF2-40B4-BE49-F238E27FC236}">
                <a16:creationId xmlns:a16="http://schemas.microsoft.com/office/drawing/2014/main" id="{03AC3CB5-D1EB-BF40-6F58-9F28295A29B3}"/>
              </a:ext>
            </a:extLst>
          </p:cNvPr>
          <p:cNvSpPr>
            <a:spLocks noGrp="1"/>
          </p:cNvSpPr>
          <p:nvPr>
            <p:ph idx="1"/>
          </p:nvPr>
        </p:nvSpPr>
        <p:spPr/>
        <p:txBody>
          <a:bodyPr/>
          <a:lstStyle/>
          <a:p>
            <a:r>
              <a:rPr lang="en-US" dirty="0"/>
              <a:t>Ask the adult resident to remove the drugs and </a:t>
            </a:r>
            <a:r>
              <a:rPr lang="en-US" dirty="0" err="1"/>
              <a:t>paraphernahia</a:t>
            </a:r>
            <a:endParaRPr lang="en-US" dirty="0"/>
          </a:p>
          <a:p>
            <a:r>
              <a:rPr lang="en-US" dirty="0"/>
              <a:t>If the resident appears to be intoxicated or under the influence of drugs, you must decide whether or not to complete the job.</a:t>
            </a:r>
          </a:p>
          <a:p>
            <a:r>
              <a:rPr lang="en-US" dirty="0"/>
              <a:t>Tell the customer you need to go to your truck</a:t>
            </a:r>
          </a:p>
          <a:p>
            <a:r>
              <a:rPr lang="en-US" dirty="0"/>
              <a:t>Call you supervisor for guidance</a:t>
            </a:r>
          </a:p>
        </p:txBody>
      </p:sp>
    </p:spTree>
    <p:extLst>
      <p:ext uri="{BB962C8B-B14F-4D97-AF65-F5344CB8AC3E}">
        <p14:creationId xmlns:p14="http://schemas.microsoft.com/office/powerpoint/2010/main" val="18172795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14EB6-3B6E-5B20-7D8E-B36A0BFD0042}"/>
              </a:ext>
            </a:extLst>
          </p:cNvPr>
          <p:cNvSpPr>
            <a:spLocks noGrp="1"/>
          </p:cNvSpPr>
          <p:nvPr>
            <p:ph type="title"/>
          </p:nvPr>
        </p:nvSpPr>
        <p:spPr/>
        <p:txBody>
          <a:bodyPr/>
          <a:lstStyle/>
          <a:p>
            <a:pPr algn="ctr"/>
            <a:r>
              <a:rPr lang="en-US" dirty="0"/>
              <a:t>Inappropriate Placement of Weapons</a:t>
            </a:r>
          </a:p>
        </p:txBody>
      </p:sp>
      <p:sp>
        <p:nvSpPr>
          <p:cNvPr id="3" name="Content Placeholder 2">
            <a:extLst>
              <a:ext uri="{FF2B5EF4-FFF2-40B4-BE49-F238E27FC236}">
                <a16:creationId xmlns:a16="http://schemas.microsoft.com/office/drawing/2014/main" id="{FA7C6C8B-037C-58A4-6DFF-8ACBAB51A695}"/>
              </a:ext>
            </a:extLst>
          </p:cNvPr>
          <p:cNvSpPr>
            <a:spLocks noGrp="1"/>
          </p:cNvSpPr>
          <p:nvPr>
            <p:ph idx="1"/>
          </p:nvPr>
        </p:nvSpPr>
        <p:spPr/>
        <p:txBody>
          <a:bodyPr/>
          <a:lstStyle/>
          <a:p>
            <a:r>
              <a:rPr lang="en-US" dirty="0"/>
              <a:t>Do not touch weapons, even if you are ask to ( make an excuse )</a:t>
            </a:r>
          </a:p>
          <a:p>
            <a:r>
              <a:rPr lang="en-US" dirty="0"/>
              <a:t>Ask the adult resident to move the weapons out of your work area</a:t>
            </a:r>
          </a:p>
          <a:p>
            <a:r>
              <a:rPr lang="en-US" dirty="0"/>
              <a:t>Do not argue with the customer</a:t>
            </a:r>
          </a:p>
          <a:p>
            <a:r>
              <a:rPr lang="en-US" dirty="0"/>
              <a:t>Remain calm</a:t>
            </a:r>
          </a:p>
          <a:p>
            <a:r>
              <a:rPr lang="en-US" dirty="0"/>
              <a:t>Make an excuse to go to your truck</a:t>
            </a:r>
          </a:p>
          <a:p>
            <a:r>
              <a:rPr lang="en-US" dirty="0"/>
              <a:t>Leave immediately</a:t>
            </a:r>
          </a:p>
        </p:txBody>
      </p:sp>
    </p:spTree>
    <p:extLst>
      <p:ext uri="{BB962C8B-B14F-4D97-AF65-F5344CB8AC3E}">
        <p14:creationId xmlns:p14="http://schemas.microsoft.com/office/powerpoint/2010/main" val="42051411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F45D0-DB3C-C3D9-AA93-AD135289A32F}"/>
              </a:ext>
            </a:extLst>
          </p:cNvPr>
          <p:cNvSpPr>
            <a:spLocks noGrp="1"/>
          </p:cNvSpPr>
          <p:nvPr>
            <p:ph type="title"/>
          </p:nvPr>
        </p:nvSpPr>
        <p:spPr/>
        <p:txBody>
          <a:bodyPr/>
          <a:lstStyle/>
          <a:p>
            <a:pPr algn="ctr"/>
            <a:r>
              <a:rPr lang="en-US" dirty="0"/>
              <a:t>Signs of Illegal Operation</a:t>
            </a:r>
          </a:p>
        </p:txBody>
      </p:sp>
      <p:sp>
        <p:nvSpPr>
          <p:cNvPr id="3" name="Content Placeholder 2">
            <a:extLst>
              <a:ext uri="{FF2B5EF4-FFF2-40B4-BE49-F238E27FC236}">
                <a16:creationId xmlns:a16="http://schemas.microsoft.com/office/drawing/2014/main" id="{68648FC2-DAFF-D984-BA7D-EF71579B7FA7}"/>
              </a:ext>
            </a:extLst>
          </p:cNvPr>
          <p:cNvSpPr>
            <a:spLocks noGrp="1"/>
          </p:cNvSpPr>
          <p:nvPr>
            <p:ph idx="1"/>
          </p:nvPr>
        </p:nvSpPr>
        <p:spPr/>
        <p:txBody>
          <a:bodyPr/>
          <a:lstStyle/>
          <a:p>
            <a:r>
              <a:rPr lang="en-US" dirty="0"/>
              <a:t>Guard animals or booby traps</a:t>
            </a:r>
          </a:p>
          <a:p>
            <a:r>
              <a:rPr lang="en-US" dirty="0"/>
              <a:t>Large amounts of cash in view</a:t>
            </a:r>
          </a:p>
          <a:p>
            <a:r>
              <a:rPr lang="en-US" dirty="0"/>
              <a:t>Lack of residential furniture</a:t>
            </a:r>
          </a:p>
          <a:p>
            <a:r>
              <a:rPr lang="en-US" dirty="0"/>
              <a:t>Chop shop operations</a:t>
            </a:r>
          </a:p>
        </p:txBody>
      </p:sp>
    </p:spTree>
    <p:extLst>
      <p:ext uri="{BB962C8B-B14F-4D97-AF65-F5344CB8AC3E}">
        <p14:creationId xmlns:p14="http://schemas.microsoft.com/office/powerpoint/2010/main" val="34892193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449A1-A26C-8092-BBE6-D2A7DC70AED9}"/>
              </a:ext>
            </a:extLst>
          </p:cNvPr>
          <p:cNvSpPr>
            <a:spLocks noGrp="1"/>
          </p:cNvSpPr>
          <p:nvPr>
            <p:ph type="title"/>
          </p:nvPr>
        </p:nvSpPr>
        <p:spPr/>
        <p:txBody>
          <a:bodyPr/>
          <a:lstStyle/>
          <a:p>
            <a:pPr algn="ctr"/>
            <a:r>
              <a:rPr lang="en-US" dirty="0"/>
              <a:t>If you suspect Illegal Operations</a:t>
            </a:r>
          </a:p>
        </p:txBody>
      </p:sp>
      <p:sp>
        <p:nvSpPr>
          <p:cNvPr id="3" name="Content Placeholder 2">
            <a:extLst>
              <a:ext uri="{FF2B5EF4-FFF2-40B4-BE49-F238E27FC236}">
                <a16:creationId xmlns:a16="http://schemas.microsoft.com/office/drawing/2014/main" id="{941030DD-4DE6-D966-64F6-B105EF861676}"/>
              </a:ext>
            </a:extLst>
          </p:cNvPr>
          <p:cNvSpPr>
            <a:spLocks noGrp="1"/>
          </p:cNvSpPr>
          <p:nvPr>
            <p:ph idx="1"/>
          </p:nvPr>
        </p:nvSpPr>
        <p:spPr/>
        <p:txBody>
          <a:bodyPr/>
          <a:lstStyle/>
          <a:p>
            <a:r>
              <a:rPr lang="en-US" dirty="0"/>
              <a:t>LEAVE!!!</a:t>
            </a:r>
          </a:p>
          <a:p>
            <a:r>
              <a:rPr lang="en-US" dirty="0"/>
              <a:t>Tactfully make an excuse to go to your vehicle</a:t>
            </a:r>
          </a:p>
          <a:p>
            <a:r>
              <a:rPr lang="en-US" dirty="0"/>
              <a:t>Get in the vehicle and drive away</a:t>
            </a:r>
          </a:p>
          <a:p>
            <a:r>
              <a:rPr lang="en-US" dirty="0"/>
              <a:t>Report to your supervisor immediately</a:t>
            </a:r>
          </a:p>
        </p:txBody>
      </p:sp>
    </p:spTree>
    <p:extLst>
      <p:ext uri="{BB962C8B-B14F-4D97-AF65-F5344CB8AC3E}">
        <p14:creationId xmlns:p14="http://schemas.microsoft.com/office/powerpoint/2010/main" val="38101405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3592F-E8DC-D7F7-57AF-E30B5F8A431A}"/>
              </a:ext>
            </a:extLst>
          </p:cNvPr>
          <p:cNvSpPr>
            <a:spLocks noGrp="1"/>
          </p:cNvSpPr>
          <p:nvPr>
            <p:ph type="title"/>
          </p:nvPr>
        </p:nvSpPr>
        <p:spPr/>
        <p:txBody>
          <a:bodyPr/>
          <a:lstStyle/>
          <a:p>
            <a:pPr algn="ctr"/>
            <a:r>
              <a:rPr lang="en-US" dirty="0"/>
              <a:t>Signs of Child Endangerment</a:t>
            </a:r>
          </a:p>
        </p:txBody>
      </p:sp>
      <p:sp>
        <p:nvSpPr>
          <p:cNvPr id="3" name="Content Placeholder 2">
            <a:extLst>
              <a:ext uri="{FF2B5EF4-FFF2-40B4-BE49-F238E27FC236}">
                <a16:creationId xmlns:a16="http://schemas.microsoft.com/office/drawing/2014/main" id="{7355CB16-4AD0-DDF9-5058-3827000E6F8C}"/>
              </a:ext>
            </a:extLst>
          </p:cNvPr>
          <p:cNvSpPr>
            <a:spLocks noGrp="1"/>
          </p:cNvSpPr>
          <p:nvPr>
            <p:ph idx="1"/>
          </p:nvPr>
        </p:nvSpPr>
        <p:spPr/>
        <p:txBody>
          <a:bodyPr/>
          <a:lstStyle/>
          <a:p>
            <a:r>
              <a:rPr lang="en-US" dirty="0"/>
              <a:t>Malnutrition</a:t>
            </a:r>
          </a:p>
          <a:p>
            <a:r>
              <a:rPr lang="en-US" dirty="0"/>
              <a:t>Filth on child or in area</a:t>
            </a:r>
          </a:p>
          <a:p>
            <a:r>
              <a:rPr lang="en-US" dirty="0"/>
              <a:t>Untreated physical injuries</a:t>
            </a:r>
          </a:p>
          <a:p>
            <a:r>
              <a:rPr lang="en-US" dirty="0"/>
              <a:t>Insufficient clothing for the temperature</a:t>
            </a:r>
          </a:p>
          <a:p>
            <a:r>
              <a:rPr lang="en-US" dirty="0"/>
              <a:t>Alcohol or controlled substances left with the child’s reach</a:t>
            </a:r>
          </a:p>
          <a:p>
            <a:r>
              <a:rPr lang="en-US" dirty="0"/>
              <a:t>Weapons not secured from child</a:t>
            </a:r>
          </a:p>
          <a:p>
            <a:r>
              <a:rPr lang="en-US" dirty="0"/>
              <a:t>Tell the customer you need to go to your vehicle</a:t>
            </a:r>
          </a:p>
          <a:p>
            <a:r>
              <a:rPr lang="en-US" dirty="0"/>
              <a:t>Call your supervisor</a:t>
            </a:r>
          </a:p>
        </p:txBody>
      </p:sp>
    </p:spTree>
    <p:extLst>
      <p:ext uri="{BB962C8B-B14F-4D97-AF65-F5344CB8AC3E}">
        <p14:creationId xmlns:p14="http://schemas.microsoft.com/office/powerpoint/2010/main" val="13992390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1275E9-6D9E-BD1E-C85B-F2666AEF1609}"/>
              </a:ext>
            </a:extLst>
          </p:cNvPr>
          <p:cNvSpPr>
            <a:spLocks noGrp="1"/>
          </p:cNvSpPr>
          <p:nvPr>
            <p:ph type="title"/>
          </p:nvPr>
        </p:nvSpPr>
        <p:spPr/>
        <p:txBody>
          <a:bodyPr/>
          <a:lstStyle/>
          <a:p>
            <a:pPr algn="ctr"/>
            <a:r>
              <a:rPr lang="en-US" dirty="0"/>
              <a:t>Signs of Child Pornography</a:t>
            </a:r>
          </a:p>
        </p:txBody>
      </p:sp>
      <p:sp>
        <p:nvSpPr>
          <p:cNvPr id="5" name="Content Placeholder 4">
            <a:extLst>
              <a:ext uri="{FF2B5EF4-FFF2-40B4-BE49-F238E27FC236}">
                <a16:creationId xmlns:a16="http://schemas.microsoft.com/office/drawing/2014/main" id="{C1A9C978-6A34-2D5C-9862-C6C65B98C4F2}"/>
              </a:ext>
            </a:extLst>
          </p:cNvPr>
          <p:cNvSpPr>
            <a:spLocks noGrp="1"/>
          </p:cNvSpPr>
          <p:nvPr>
            <p:ph idx="1"/>
          </p:nvPr>
        </p:nvSpPr>
        <p:spPr/>
        <p:txBody>
          <a:bodyPr/>
          <a:lstStyle/>
          <a:p>
            <a:r>
              <a:rPr lang="en-US" dirty="0"/>
              <a:t>Photos of children in sexually provocative positions or sex acts on display in plain sight</a:t>
            </a:r>
          </a:p>
          <a:p>
            <a:r>
              <a:rPr lang="en-US" dirty="0"/>
              <a:t>Internet “kiddie porn” websites on the screensaver, desktop, or bookmarked on the customer’s computer</a:t>
            </a:r>
          </a:p>
          <a:p>
            <a:r>
              <a:rPr lang="en-US" dirty="0"/>
              <a:t>Magazines which depict adult/child ‘relationships’ in ‘non-traditional’ ways on display or plain sight</a:t>
            </a:r>
          </a:p>
        </p:txBody>
      </p:sp>
    </p:spTree>
    <p:extLst>
      <p:ext uri="{BB962C8B-B14F-4D97-AF65-F5344CB8AC3E}">
        <p14:creationId xmlns:p14="http://schemas.microsoft.com/office/powerpoint/2010/main" val="34802087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18C1E-D3F0-FF66-2272-89F16715B888}"/>
              </a:ext>
            </a:extLst>
          </p:cNvPr>
          <p:cNvSpPr>
            <a:spLocks noGrp="1"/>
          </p:cNvSpPr>
          <p:nvPr>
            <p:ph type="title"/>
          </p:nvPr>
        </p:nvSpPr>
        <p:spPr/>
        <p:txBody>
          <a:bodyPr/>
          <a:lstStyle/>
          <a:p>
            <a:pPr algn="ctr"/>
            <a:r>
              <a:rPr lang="en-US" dirty="0"/>
              <a:t>Child Pornography</a:t>
            </a:r>
          </a:p>
        </p:txBody>
      </p:sp>
      <p:sp>
        <p:nvSpPr>
          <p:cNvPr id="3" name="Content Placeholder 2">
            <a:extLst>
              <a:ext uri="{FF2B5EF4-FFF2-40B4-BE49-F238E27FC236}">
                <a16:creationId xmlns:a16="http://schemas.microsoft.com/office/drawing/2014/main" id="{F623271B-2B63-4292-8F42-5311BBA9EDD5}"/>
              </a:ext>
            </a:extLst>
          </p:cNvPr>
          <p:cNvSpPr>
            <a:spLocks noGrp="1"/>
          </p:cNvSpPr>
          <p:nvPr>
            <p:ph idx="1"/>
          </p:nvPr>
        </p:nvSpPr>
        <p:spPr/>
        <p:txBody>
          <a:bodyPr/>
          <a:lstStyle/>
          <a:p>
            <a:r>
              <a:rPr lang="en-US" dirty="0"/>
              <a:t>In all cases of suspected child pornography, you should contact er individual your supervisor (or other available leader) upon leaving the premises</a:t>
            </a:r>
          </a:p>
          <a:p>
            <a:r>
              <a:rPr lang="en-US" dirty="0"/>
              <a:t>Your local leadership will contact the respective MSO</a:t>
            </a:r>
          </a:p>
        </p:txBody>
      </p:sp>
    </p:spTree>
    <p:extLst>
      <p:ext uri="{BB962C8B-B14F-4D97-AF65-F5344CB8AC3E}">
        <p14:creationId xmlns:p14="http://schemas.microsoft.com/office/powerpoint/2010/main" val="25067149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56A21-B33F-9B7D-4EDD-DA7183A8F3FB}"/>
              </a:ext>
            </a:extLst>
          </p:cNvPr>
          <p:cNvSpPr>
            <a:spLocks noGrp="1"/>
          </p:cNvSpPr>
          <p:nvPr>
            <p:ph type="title"/>
          </p:nvPr>
        </p:nvSpPr>
        <p:spPr/>
        <p:txBody>
          <a:bodyPr/>
          <a:lstStyle/>
          <a:p>
            <a:pPr algn="ctr"/>
            <a:r>
              <a:rPr lang="en-US" dirty="0"/>
              <a:t>CUI Policy</a:t>
            </a:r>
          </a:p>
        </p:txBody>
      </p:sp>
      <p:sp>
        <p:nvSpPr>
          <p:cNvPr id="3" name="Content Placeholder 2">
            <a:extLst>
              <a:ext uri="{FF2B5EF4-FFF2-40B4-BE49-F238E27FC236}">
                <a16:creationId xmlns:a16="http://schemas.microsoft.com/office/drawing/2014/main" id="{65F724C4-CEFF-C428-EACC-F45DADA09B5F}"/>
              </a:ext>
            </a:extLst>
          </p:cNvPr>
          <p:cNvSpPr>
            <a:spLocks noGrp="1"/>
          </p:cNvSpPr>
          <p:nvPr>
            <p:ph idx="1"/>
          </p:nvPr>
        </p:nvSpPr>
        <p:spPr/>
        <p:txBody>
          <a:bodyPr/>
          <a:lstStyle/>
          <a:p>
            <a:r>
              <a:rPr lang="en-US" dirty="0"/>
              <a:t>Never allow non-employees in your company vehicle</a:t>
            </a:r>
          </a:p>
          <a:p>
            <a:r>
              <a:rPr lang="en-US" dirty="0"/>
              <a:t>NO FIREARMS in vehicles or on company property</a:t>
            </a:r>
          </a:p>
        </p:txBody>
      </p:sp>
    </p:spTree>
    <p:extLst>
      <p:ext uri="{BB962C8B-B14F-4D97-AF65-F5344CB8AC3E}">
        <p14:creationId xmlns:p14="http://schemas.microsoft.com/office/powerpoint/2010/main" val="19417074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F0AEB-9C75-1CC2-80FE-3FEB9B4904EC}"/>
              </a:ext>
            </a:extLst>
          </p:cNvPr>
          <p:cNvSpPr>
            <a:spLocks noGrp="1"/>
          </p:cNvSpPr>
          <p:nvPr>
            <p:ph type="title"/>
          </p:nvPr>
        </p:nvSpPr>
        <p:spPr/>
        <p:txBody>
          <a:bodyPr/>
          <a:lstStyle/>
          <a:p>
            <a:pPr algn="ctr"/>
            <a:r>
              <a:rPr lang="en-US" dirty="0"/>
              <a:t>Street Crime</a:t>
            </a:r>
          </a:p>
        </p:txBody>
      </p:sp>
      <p:sp>
        <p:nvSpPr>
          <p:cNvPr id="3" name="Content Placeholder 2">
            <a:extLst>
              <a:ext uri="{FF2B5EF4-FFF2-40B4-BE49-F238E27FC236}">
                <a16:creationId xmlns:a16="http://schemas.microsoft.com/office/drawing/2014/main" id="{464829EB-33B6-80E0-4BA1-F4D0CDCE9B08}"/>
              </a:ext>
            </a:extLst>
          </p:cNvPr>
          <p:cNvSpPr>
            <a:spLocks noGrp="1"/>
          </p:cNvSpPr>
          <p:nvPr>
            <p:ph idx="1"/>
          </p:nvPr>
        </p:nvSpPr>
        <p:spPr/>
        <p:txBody>
          <a:bodyPr/>
          <a:lstStyle/>
          <a:p>
            <a:pPr marL="0" indent="0">
              <a:buNone/>
            </a:pPr>
            <a:r>
              <a:rPr lang="en-US" dirty="0"/>
              <a:t>If someone follows you …….</a:t>
            </a:r>
          </a:p>
          <a:p>
            <a:pPr marL="0" indent="0">
              <a:buNone/>
            </a:pPr>
            <a:endParaRPr lang="en-US" dirty="0"/>
          </a:p>
          <a:p>
            <a:r>
              <a:rPr lang="en-US" dirty="0"/>
              <a:t>Drive to the nearest police department</a:t>
            </a:r>
          </a:p>
          <a:p>
            <a:r>
              <a:rPr lang="en-US" dirty="0"/>
              <a:t>Drive to a well-lit area which is occupied by people and vehicles</a:t>
            </a:r>
          </a:p>
        </p:txBody>
      </p:sp>
    </p:spTree>
    <p:extLst>
      <p:ext uri="{BB962C8B-B14F-4D97-AF65-F5344CB8AC3E}">
        <p14:creationId xmlns:p14="http://schemas.microsoft.com/office/powerpoint/2010/main" val="1781337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F7CFC-66D8-6FFF-3340-4C2EE132F077}"/>
              </a:ext>
            </a:extLst>
          </p:cNvPr>
          <p:cNvSpPr>
            <a:spLocks noGrp="1"/>
          </p:cNvSpPr>
          <p:nvPr>
            <p:ph type="title"/>
          </p:nvPr>
        </p:nvSpPr>
        <p:spPr/>
        <p:txBody>
          <a:bodyPr/>
          <a:lstStyle/>
          <a:p>
            <a:pPr algn="ctr"/>
            <a:r>
              <a:rPr lang="en-US" dirty="0"/>
              <a:t>Street Crime - Action</a:t>
            </a:r>
          </a:p>
        </p:txBody>
      </p:sp>
      <p:sp>
        <p:nvSpPr>
          <p:cNvPr id="3" name="Content Placeholder 2">
            <a:extLst>
              <a:ext uri="{FF2B5EF4-FFF2-40B4-BE49-F238E27FC236}">
                <a16:creationId xmlns:a16="http://schemas.microsoft.com/office/drawing/2014/main" id="{E224EDE3-EC9B-63FF-D2EB-E75CAEA18F71}"/>
              </a:ext>
            </a:extLst>
          </p:cNvPr>
          <p:cNvSpPr>
            <a:spLocks noGrp="1"/>
          </p:cNvSpPr>
          <p:nvPr>
            <p:ph idx="1"/>
          </p:nvPr>
        </p:nvSpPr>
        <p:spPr/>
        <p:txBody>
          <a:bodyPr/>
          <a:lstStyle/>
          <a:p>
            <a:pPr marL="0" indent="0">
              <a:buNone/>
            </a:pPr>
            <a:r>
              <a:rPr lang="en-US" dirty="0"/>
              <a:t>If you are a victim of a robbery or other street crime …….</a:t>
            </a:r>
          </a:p>
          <a:p>
            <a:pPr marL="0" indent="0">
              <a:buNone/>
            </a:pPr>
            <a:endParaRPr lang="en-US" dirty="0"/>
          </a:p>
          <a:p>
            <a:r>
              <a:rPr lang="en-US" dirty="0"/>
              <a:t>Cooperate and remain calm – no sudden movements</a:t>
            </a:r>
          </a:p>
          <a:p>
            <a:r>
              <a:rPr lang="en-US" dirty="0"/>
              <a:t>Make observations about the perpetrator’s physical characteristics</a:t>
            </a:r>
          </a:p>
          <a:p>
            <a:r>
              <a:rPr lang="en-US" dirty="0"/>
              <a:t>Write them down ASAP after the perpetrator leaves</a:t>
            </a:r>
          </a:p>
        </p:txBody>
      </p:sp>
    </p:spTree>
    <p:extLst>
      <p:ext uri="{BB962C8B-B14F-4D97-AF65-F5344CB8AC3E}">
        <p14:creationId xmlns:p14="http://schemas.microsoft.com/office/powerpoint/2010/main" val="3506407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06B03-BB53-4578-209A-E5CD2C45CBF5}"/>
              </a:ext>
            </a:extLst>
          </p:cNvPr>
          <p:cNvSpPr>
            <a:spLocks noGrp="1"/>
          </p:cNvSpPr>
          <p:nvPr>
            <p:ph type="title"/>
          </p:nvPr>
        </p:nvSpPr>
        <p:spPr>
          <a:xfrm>
            <a:off x="782782" y="359583"/>
            <a:ext cx="10515600" cy="1325563"/>
          </a:xfrm>
        </p:spPr>
        <p:txBody>
          <a:bodyPr/>
          <a:lstStyle/>
          <a:p>
            <a:pPr algn="ctr"/>
            <a:r>
              <a:rPr lang="en-US" dirty="0"/>
              <a:t>The Benefits of Stretching</a:t>
            </a:r>
          </a:p>
        </p:txBody>
      </p:sp>
      <p:sp>
        <p:nvSpPr>
          <p:cNvPr id="3" name="Content Placeholder 2">
            <a:extLst>
              <a:ext uri="{FF2B5EF4-FFF2-40B4-BE49-F238E27FC236}">
                <a16:creationId xmlns:a16="http://schemas.microsoft.com/office/drawing/2014/main" id="{C0A48173-5429-0139-71E3-BB4FF1B10B09}"/>
              </a:ext>
            </a:extLst>
          </p:cNvPr>
          <p:cNvSpPr>
            <a:spLocks noGrp="1"/>
          </p:cNvSpPr>
          <p:nvPr>
            <p:ph idx="1"/>
          </p:nvPr>
        </p:nvSpPr>
        <p:spPr/>
        <p:txBody>
          <a:bodyPr/>
          <a:lstStyle/>
          <a:p>
            <a:pPr marL="0" indent="0">
              <a:buNone/>
            </a:pPr>
            <a:r>
              <a:rPr lang="en-US" dirty="0"/>
              <a:t>Stretching your muscles, tendons, and ligaments before using them for heavy lifting or strenuous work is an encouraged way of avoiding injury.  Professional athletes “stretch out” before and after physical activity in order to warm up the muscles and prepare them for exertion.</a:t>
            </a:r>
          </a:p>
          <a:p>
            <a:pPr marL="0" indent="0">
              <a:buNone/>
            </a:pPr>
            <a:endParaRPr lang="en-US" dirty="0"/>
          </a:p>
          <a:p>
            <a:pPr marL="0" indent="0">
              <a:buNone/>
            </a:pPr>
            <a:r>
              <a:rPr lang="en-US" dirty="0"/>
              <a:t>Stretching exercises should focus on:  Neck, Shoulder, Back of Arm, Side, Back, Back of Thighs, Front Thighs, Calves, Hamstrings</a:t>
            </a:r>
          </a:p>
        </p:txBody>
      </p:sp>
    </p:spTree>
    <p:extLst>
      <p:ext uri="{BB962C8B-B14F-4D97-AF65-F5344CB8AC3E}">
        <p14:creationId xmlns:p14="http://schemas.microsoft.com/office/powerpoint/2010/main" val="39478020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6E913-4A39-D871-5F19-68EE8834B292}"/>
              </a:ext>
            </a:extLst>
          </p:cNvPr>
          <p:cNvSpPr>
            <a:spLocks noGrp="1"/>
          </p:cNvSpPr>
          <p:nvPr>
            <p:ph type="title"/>
          </p:nvPr>
        </p:nvSpPr>
        <p:spPr/>
        <p:txBody>
          <a:bodyPr/>
          <a:lstStyle/>
          <a:p>
            <a:pPr algn="ctr"/>
            <a:r>
              <a:rPr lang="en-US" b="1" dirty="0"/>
              <a:t>Your Safety is Important</a:t>
            </a:r>
          </a:p>
        </p:txBody>
      </p:sp>
      <p:sp>
        <p:nvSpPr>
          <p:cNvPr id="3" name="Content Placeholder 2">
            <a:extLst>
              <a:ext uri="{FF2B5EF4-FFF2-40B4-BE49-F238E27FC236}">
                <a16:creationId xmlns:a16="http://schemas.microsoft.com/office/drawing/2014/main" id="{33F18C93-AC79-35A9-140C-37B903D1B11D}"/>
              </a:ext>
            </a:extLst>
          </p:cNvPr>
          <p:cNvSpPr>
            <a:spLocks noGrp="1"/>
          </p:cNvSpPr>
          <p:nvPr>
            <p:ph idx="1"/>
          </p:nvPr>
        </p:nvSpPr>
        <p:spPr/>
        <p:txBody>
          <a:bodyPr/>
          <a:lstStyle/>
          <a:p>
            <a:r>
              <a:rPr lang="en-US" dirty="0"/>
              <a:t>When it comes to personal safety, you can be in control of most situations that you encounter</a:t>
            </a:r>
          </a:p>
          <a:p>
            <a:endParaRPr lang="en-US" dirty="0"/>
          </a:p>
          <a:p>
            <a:r>
              <a:rPr lang="en-US" dirty="0"/>
              <a:t>Always be vigilant !!</a:t>
            </a:r>
          </a:p>
          <a:p>
            <a:endParaRPr lang="en-US" dirty="0"/>
          </a:p>
          <a:p>
            <a:r>
              <a:rPr lang="en-US" dirty="0"/>
              <a:t>Questions?</a:t>
            </a:r>
          </a:p>
        </p:txBody>
      </p:sp>
    </p:spTree>
    <p:extLst>
      <p:ext uri="{BB962C8B-B14F-4D97-AF65-F5344CB8AC3E}">
        <p14:creationId xmlns:p14="http://schemas.microsoft.com/office/powerpoint/2010/main" val="2363259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1BAEE-8E4B-8E34-B44D-FFC0F4FBEAA9}"/>
              </a:ext>
            </a:extLst>
          </p:cNvPr>
          <p:cNvSpPr>
            <a:spLocks noGrp="1"/>
          </p:cNvSpPr>
          <p:nvPr>
            <p:ph type="title"/>
          </p:nvPr>
        </p:nvSpPr>
        <p:spPr>
          <a:xfrm>
            <a:off x="608198" y="348296"/>
            <a:ext cx="10515600" cy="1325563"/>
          </a:xfrm>
        </p:spPr>
        <p:txBody>
          <a:bodyPr/>
          <a:lstStyle/>
          <a:p>
            <a:pPr algn="ctr"/>
            <a:r>
              <a:rPr lang="en-US" dirty="0"/>
              <a:t>Proper Work Clothes</a:t>
            </a:r>
          </a:p>
        </p:txBody>
      </p:sp>
      <p:sp>
        <p:nvSpPr>
          <p:cNvPr id="3" name="Content Placeholder 2">
            <a:extLst>
              <a:ext uri="{FF2B5EF4-FFF2-40B4-BE49-F238E27FC236}">
                <a16:creationId xmlns:a16="http://schemas.microsoft.com/office/drawing/2014/main" id="{A4087D1B-4CAC-6E91-7EF3-BD08289DC9EB}"/>
              </a:ext>
            </a:extLst>
          </p:cNvPr>
          <p:cNvSpPr>
            <a:spLocks noGrp="1"/>
          </p:cNvSpPr>
          <p:nvPr>
            <p:ph idx="1"/>
          </p:nvPr>
        </p:nvSpPr>
        <p:spPr/>
        <p:txBody>
          <a:bodyPr/>
          <a:lstStyle/>
          <a:p>
            <a:pPr marL="0" indent="0">
              <a:buNone/>
            </a:pPr>
            <a:r>
              <a:rPr lang="en-US" dirty="0"/>
              <a:t>Proper work clothes are a critical element in ensuring a safe working environment.  </a:t>
            </a:r>
          </a:p>
          <a:p>
            <a:pPr marL="0" indent="0">
              <a:buNone/>
            </a:pPr>
            <a:r>
              <a:rPr lang="en-US" b="1" dirty="0"/>
              <a:t>Shirts: </a:t>
            </a:r>
            <a:r>
              <a:rPr lang="en-US" dirty="0"/>
              <a:t>100% cotton, long sleeved, Kevlar sleeves, no synthetics </a:t>
            </a:r>
          </a:p>
          <a:p>
            <a:pPr marL="0" indent="0">
              <a:buNone/>
            </a:pPr>
            <a:r>
              <a:rPr lang="en-US" b="1" dirty="0"/>
              <a:t>Pants:  </a:t>
            </a:r>
            <a:r>
              <a:rPr lang="en-US" dirty="0"/>
              <a:t>St</a:t>
            </a:r>
            <a:r>
              <a:rPr lang="en-US" b="1" dirty="0"/>
              <a:t>r</a:t>
            </a:r>
            <a:r>
              <a:rPr lang="en-US" dirty="0"/>
              <a:t>aight-legged, no oil or paint stains</a:t>
            </a:r>
          </a:p>
          <a:p>
            <a:pPr marL="0" indent="0">
              <a:buNone/>
            </a:pPr>
            <a:r>
              <a:rPr lang="en-US" b="1" dirty="0"/>
              <a:t>Footwear:  </a:t>
            </a:r>
            <a:r>
              <a:rPr lang="en-US" dirty="0"/>
              <a:t>lace-up type, reinforced leather, sturdy sole and heel, one inch heel meeting the sole at 90 degrees, minimum of 6 inches high, steel shank to reinforce soles, flat instep, steel toes</a:t>
            </a:r>
          </a:p>
          <a:p>
            <a:pPr marL="0" indent="0">
              <a:buNone/>
            </a:pPr>
            <a:r>
              <a:rPr lang="en-US" b="1" dirty="0"/>
              <a:t>Accessories not to wear:  </a:t>
            </a:r>
            <a:r>
              <a:rPr lang="en-US" dirty="0"/>
              <a:t>metallic watch chains, rings, keys chains, metal wrist bands or other similar conductors </a:t>
            </a:r>
            <a:endParaRPr lang="en-US" b="1" dirty="0"/>
          </a:p>
        </p:txBody>
      </p:sp>
    </p:spTree>
    <p:extLst>
      <p:ext uri="{BB962C8B-B14F-4D97-AF65-F5344CB8AC3E}">
        <p14:creationId xmlns:p14="http://schemas.microsoft.com/office/powerpoint/2010/main" val="2373940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EC77308-C450-32BD-660C-59DC4079117D}"/>
              </a:ext>
            </a:extLst>
          </p:cNvPr>
          <p:cNvSpPr>
            <a:spLocks noGrp="1"/>
          </p:cNvSpPr>
          <p:nvPr>
            <p:ph type="title"/>
          </p:nvPr>
        </p:nvSpPr>
        <p:spPr/>
        <p:txBody>
          <a:bodyPr/>
          <a:lstStyle/>
          <a:p>
            <a:pPr algn="ctr"/>
            <a:r>
              <a:rPr lang="en-US" dirty="0"/>
              <a:t>Personal Protective Equipment - PPE</a:t>
            </a:r>
          </a:p>
        </p:txBody>
      </p:sp>
      <p:sp>
        <p:nvSpPr>
          <p:cNvPr id="5" name="Content Placeholder 4">
            <a:extLst>
              <a:ext uri="{FF2B5EF4-FFF2-40B4-BE49-F238E27FC236}">
                <a16:creationId xmlns:a16="http://schemas.microsoft.com/office/drawing/2014/main" id="{22D3F39E-8E2D-37E3-697C-43E8DF1E6480}"/>
              </a:ext>
            </a:extLst>
          </p:cNvPr>
          <p:cNvSpPr>
            <a:spLocks noGrp="1"/>
          </p:cNvSpPr>
          <p:nvPr>
            <p:ph idx="1"/>
          </p:nvPr>
        </p:nvSpPr>
        <p:spPr/>
        <p:txBody>
          <a:bodyPr/>
          <a:lstStyle/>
          <a:p>
            <a:pPr marL="0" indent="0">
              <a:buNone/>
            </a:pPr>
            <a:endParaRPr lang="en-US" dirty="0"/>
          </a:p>
          <a:p>
            <a:r>
              <a:rPr lang="en-US" dirty="0"/>
              <a:t>Safety hard hat</a:t>
            </a:r>
          </a:p>
          <a:p>
            <a:endParaRPr lang="en-US" dirty="0"/>
          </a:p>
          <a:p>
            <a:r>
              <a:rPr lang="en-US" dirty="0"/>
              <a:t>Gloves – work gloves, climbing gloves, insulated electrical gloves</a:t>
            </a:r>
          </a:p>
          <a:p>
            <a:endParaRPr lang="en-US" dirty="0"/>
          </a:p>
          <a:p>
            <a:r>
              <a:rPr lang="en-US" dirty="0"/>
              <a:t>Safety goggles or glasses</a:t>
            </a:r>
          </a:p>
        </p:txBody>
      </p:sp>
    </p:spTree>
    <p:extLst>
      <p:ext uri="{BB962C8B-B14F-4D97-AF65-F5344CB8AC3E}">
        <p14:creationId xmlns:p14="http://schemas.microsoft.com/office/powerpoint/2010/main" val="4084339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B38D98-6D96-C963-5831-33153D160816}"/>
              </a:ext>
            </a:extLst>
          </p:cNvPr>
          <p:cNvSpPr>
            <a:spLocks noGrp="1"/>
          </p:cNvSpPr>
          <p:nvPr>
            <p:ph type="title"/>
          </p:nvPr>
        </p:nvSpPr>
        <p:spPr/>
        <p:txBody>
          <a:bodyPr/>
          <a:lstStyle/>
          <a:p>
            <a:pPr algn="ctr"/>
            <a:r>
              <a:rPr lang="en-US" dirty="0"/>
              <a:t>Confined Spaces</a:t>
            </a:r>
          </a:p>
        </p:txBody>
      </p:sp>
      <p:sp>
        <p:nvSpPr>
          <p:cNvPr id="5" name="Content Placeholder 4">
            <a:extLst>
              <a:ext uri="{FF2B5EF4-FFF2-40B4-BE49-F238E27FC236}">
                <a16:creationId xmlns:a16="http://schemas.microsoft.com/office/drawing/2014/main" id="{CC7DE793-8265-4BE3-CE23-B272C7D148C4}"/>
              </a:ext>
            </a:extLst>
          </p:cNvPr>
          <p:cNvSpPr>
            <a:spLocks noGrp="1"/>
          </p:cNvSpPr>
          <p:nvPr>
            <p:ph idx="1"/>
          </p:nvPr>
        </p:nvSpPr>
        <p:spPr/>
        <p:txBody>
          <a:bodyPr/>
          <a:lstStyle/>
          <a:p>
            <a:r>
              <a:rPr lang="en-US" dirty="0"/>
              <a:t>Configured and sized so and employee can enter and work</a:t>
            </a:r>
          </a:p>
          <a:p>
            <a:r>
              <a:rPr lang="en-US" dirty="0"/>
              <a:t>Limited or restricted entry or exit</a:t>
            </a:r>
          </a:p>
          <a:p>
            <a:r>
              <a:rPr lang="en-US" dirty="0"/>
              <a:t>Not designed for continuous occupancy</a:t>
            </a:r>
          </a:p>
          <a:p>
            <a:r>
              <a:rPr lang="en-US" dirty="0"/>
              <a:t>Contains a hazardous atmosphere or material</a:t>
            </a:r>
          </a:p>
          <a:p>
            <a:r>
              <a:rPr lang="en-US" dirty="0"/>
              <a:t>Internal configuration may trap or asphyxiate</a:t>
            </a:r>
          </a:p>
          <a:p>
            <a:endParaRPr lang="en-US" dirty="0"/>
          </a:p>
          <a:p>
            <a:pPr marL="0" indent="0">
              <a:buNone/>
            </a:pPr>
            <a:endParaRPr lang="en-US" dirty="0"/>
          </a:p>
        </p:txBody>
      </p:sp>
    </p:spTree>
    <p:extLst>
      <p:ext uri="{BB962C8B-B14F-4D97-AF65-F5344CB8AC3E}">
        <p14:creationId xmlns:p14="http://schemas.microsoft.com/office/powerpoint/2010/main" val="2605261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D5597-C879-9CD7-318F-13225263BD4C}"/>
              </a:ext>
            </a:extLst>
          </p:cNvPr>
          <p:cNvSpPr>
            <a:spLocks noGrp="1"/>
          </p:cNvSpPr>
          <p:nvPr>
            <p:ph type="title"/>
          </p:nvPr>
        </p:nvSpPr>
        <p:spPr/>
        <p:txBody>
          <a:bodyPr/>
          <a:lstStyle/>
          <a:p>
            <a:pPr algn="ctr"/>
            <a:r>
              <a:rPr lang="en-US" dirty="0"/>
              <a:t>Post Storm and System Emergency Operations</a:t>
            </a:r>
          </a:p>
        </p:txBody>
      </p:sp>
      <p:sp>
        <p:nvSpPr>
          <p:cNvPr id="3" name="Content Placeholder 2">
            <a:extLst>
              <a:ext uri="{FF2B5EF4-FFF2-40B4-BE49-F238E27FC236}">
                <a16:creationId xmlns:a16="http://schemas.microsoft.com/office/drawing/2014/main" id="{4A95A143-DCD3-4C7B-DD34-2C3391AF0AA5}"/>
              </a:ext>
            </a:extLst>
          </p:cNvPr>
          <p:cNvSpPr>
            <a:spLocks noGrp="1"/>
          </p:cNvSpPr>
          <p:nvPr>
            <p:ph idx="1"/>
          </p:nvPr>
        </p:nvSpPr>
        <p:spPr/>
        <p:txBody>
          <a:bodyPr/>
          <a:lstStyle/>
          <a:p>
            <a:r>
              <a:rPr lang="en-US" dirty="0"/>
              <a:t>Repair work after a storm or natural disaster</a:t>
            </a:r>
          </a:p>
          <a:p>
            <a:r>
              <a:rPr lang="en-US" dirty="0"/>
              <a:t>Potential dangers can be found in:</a:t>
            </a:r>
          </a:p>
          <a:p>
            <a:pPr lvl="1"/>
            <a:r>
              <a:rPr lang="en-US" dirty="0"/>
              <a:t>Downed power lines</a:t>
            </a:r>
          </a:p>
          <a:p>
            <a:pPr lvl="1"/>
            <a:r>
              <a:rPr lang="en-US" dirty="0"/>
              <a:t>Lightening</a:t>
            </a:r>
          </a:p>
          <a:p>
            <a:pPr lvl="1"/>
            <a:r>
              <a:rPr lang="en-US" dirty="0"/>
              <a:t>Downed fiber optic lines</a:t>
            </a:r>
          </a:p>
          <a:p>
            <a:pPr lvl="1"/>
            <a:r>
              <a:rPr lang="en-US" dirty="0"/>
              <a:t>Carelessness</a:t>
            </a:r>
          </a:p>
        </p:txBody>
      </p:sp>
    </p:spTree>
    <p:extLst>
      <p:ext uri="{BB962C8B-B14F-4D97-AF65-F5344CB8AC3E}">
        <p14:creationId xmlns:p14="http://schemas.microsoft.com/office/powerpoint/2010/main" val="1464972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2157</Words>
  <Application>Microsoft Office PowerPoint</Application>
  <PresentationFormat>Widescreen</PresentationFormat>
  <Paragraphs>309</Paragraphs>
  <Slides>50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Calibri Light</vt:lpstr>
      <vt:lpstr>Office Theme</vt:lpstr>
      <vt:lpstr>General Safety</vt:lpstr>
      <vt:lpstr>Good Samaritan Laws</vt:lpstr>
      <vt:lpstr>Preventing Disease Transmission</vt:lpstr>
      <vt:lpstr>Back Safety</vt:lpstr>
      <vt:lpstr>The Benefits of Stretching</vt:lpstr>
      <vt:lpstr>Proper Work Clothes</vt:lpstr>
      <vt:lpstr>Personal Protective Equipment - PPE</vt:lpstr>
      <vt:lpstr>Confined Spaces</vt:lpstr>
      <vt:lpstr>Post Storm and System Emergency Operations</vt:lpstr>
      <vt:lpstr>Voltage Awareness</vt:lpstr>
      <vt:lpstr>Power Tools</vt:lpstr>
      <vt:lpstr>Using a Foreign Voltage Detector</vt:lpstr>
      <vt:lpstr>Bonding and Grounding Bonding and Grounding helps prevent electrical injury.</vt:lpstr>
      <vt:lpstr>Traffic Control</vt:lpstr>
      <vt:lpstr>Basic Work Zone Safety Principles</vt:lpstr>
      <vt:lpstr>OSHA 29 CFR 1910.268 Standard</vt:lpstr>
      <vt:lpstr>CUI Responsibilities</vt:lpstr>
      <vt:lpstr>CUI Responsibilities (2)</vt:lpstr>
      <vt:lpstr>CUI Responsibilities (3)</vt:lpstr>
      <vt:lpstr>Employee Responsibilities</vt:lpstr>
      <vt:lpstr>OSHA Field Inspections</vt:lpstr>
      <vt:lpstr>Creature Hazards</vt:lpstr>
      <vt:lpstr>Dogs and Safety Every dog will bite given the right circumstances</vt:lpstr>
      <vt:lpstr>Signs of Potential Dog Attack</vt:lpstr>
      <vt:lpstr>Snake Bites</vt:lpstr>
      <vt:lpstr>OtherAnimal Bites</vt:lpstr>
      <vt:lpstr>Insect Bites &amp; Stings</vt:lpstr>
      <vt:lpstr>Spider Bites/Scorpion Stings</vt:lpstr>
      <vt:lpstr>Poison Oak, Ivy and Sumac</vt:lpstr>
      <vt:lpstr>Signs of Heat Emergencies</vt:lpstr>
      <vt:lpstr>Cold Related Illness</vt:lpstr>
      <vt:lpstr>Frostbite</vt:lpstr>
      <vt:lpstr>Hypothermia</vt:lpstr>
      <vt:lpstr>Three Types of Risks</vt:lpstr>
      <vt:lpstr>The 3 – Step Plan</vt:lpstr>
      <vt:lpstr>Awareness-Avoidance-Action</vt:lpstr>
      <vt:lpstr>Awareness-Avoidance-Action</vt:lpstr>
      <vt:lpstr>Awareness-Avoidance-Action</vt:lpstr>
      <vt:lpstr>Risks in the Customer’s Home</vt:lpstr>
      <vt:lpstr>Controlled Substances</vt:lpstr>
      <vt:lpstr>Inappropriate Placement of Weapons</vt:lpstr>
      <vt:lpstr>Signs of Illegal Operation</vt:lpstr>
      <vt:lpstr>If you suspect Illegal Operations</vt:lpstr>
      <vt:lpstr>Signs of Child Endangerment</vt:lpstr>
      <vt:lpstr>Signs of Child Pornography</vt:lpstr>
      <vt:lpstr>Child Pornography</vt:lpstr>
      <vt:lpstr>CUI Policy</vt:lpstr>
      <vt:lpstr>Street Crime</vt:lpstr>
      <vt:lpstr>Street Crime - Action</vt:lpstr>
      <vt:lpstr>Your Safety is Important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Ed Keeley</cp:lastModifiedBy>
  <cp:revision>2</cp:revision>
  <dcterms:created xsi:type="dcterms:W3CDTF">2022-05-05T15:47:10Z</dcterms:created>
  <dcterms:modified xsi:type="dcterms:W3CDTF">2024-12-05T17:26:19Z</dcterms:modified>
</cp:coreProperties>
</file>